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476CD-6CF9-4A50-BD99-75F37135867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7B1EF-46A0-477D-AF51-7F96FD1D04C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n 1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714356"/>
            <a:ext cx="3571900" cy="6143644"/>
          </a:xfrm>
          <a:prstGeom prst="rect">
            <a:avLst/>
          </a:prstGeom>
        </p:spPr>
      </p:pic>
      <p:pic>
        <p:nvPicPr>
          <p:cNvPr id="5" name="Picture 4" descr="Scan 1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714356"/>
            <a:ext cx="4372782" cy="6143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57422" y="500042"/>
            <a:ext cx="3877985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Form no.  8A (Deed of settlement) 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COMP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</cp:revision>
  <dcterms:created xsi:type="dcterms:W3CDTF">2019-11-06T09:21:42Z</dcterms:created>
  <dcterms:modified xsi:type="dcterms:W3CDTF">2019-11-06T09:44:39Z</dcterms:modified>
</cp:coreProperties>
</file>