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6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EB6DE5-06EA-464F-9373-D78FD0AB0875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63D09A-3C7B-4665-B9AA-0C71546B5A46}">
      <dgm:prSet phldrT="[Text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Mines &amp; Minerals                         ( Development &amp; Regulation )  Act , 1957</a:t>
          </a:r>
          <a:endParaRPr lang="en-US" dirty="0"/>
        </a:p>
      </dgm:t>
    </dgm:pt>
    <dgm:pt modelId="{C2DBB32B-525E-4288-A074-2B54133198D9}" type="parTrans" cxnId="{09ADC6A4-314E-444D-B80A-190B263D4FF8}">
      <dgm:prSet/>
      <dgm:spPr/>
      <dgm:t>
        <a:bodyPr/>
        <a:lstStyle/>
        <a:p>
          <a:endParaRPr lang="en-US"/>
        </a:p>
      </dgm:t>
    </dgm:pt>
    <dgm:pt modelId="{37E409B9-8BD6-4D87-B6F1-727303C8FB84}" type="sibTrans" cxnId="{09ADC6A4-314E-444D-B80A-190B263D4FF8}">
      <dgm:prSet/>
      <dgm:spPr/>
      <dgm:t>
        <a:bodyPr/>
        <a:lstStyle/>
        <a:p>
          <a:endParaRPr lang="en-US"/>
        </a:p>
      </dgm:t>
    </dgm:pt>
    <dgm:pt modelId="{F91DF40E-6C12-4D8E-8B24-8F8D3BF35B7E}">
      <dgm:prSet phldrT="[Text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West Bengal Minor Minerals </a:t>
          </a:r>
          <a:r>
            <a:rPr lang="en-US" b="1" dirty="0" smtClean="0">
              <a:solidFill>
                <a:srgbClr val="FFFF00"/>
              </a:solidFill>
            </a:rPr>
            <a:t>Concession</a:t>
          </a:r>
          <a:r>
            <a:rPr lang="en-US" b="1" dirty="0" smtClean="0">
              <a:solidFill>
                <a:schemeClr val="bg1"/>
              </a:solidFill>
            </a:rPr>
            <a:t> Rules , </a:t>
          </a:r>
          <a:r>
            <a:rPr lang="en-US" b="1" dirty="0" smtClean="0">
              <a:solidFill>
                <a:schemeClr val="bg1"/>
              </a:solidFill>
            </a:rPr>
            <a:t>2016</a:t>
          </a:r>
          <a:endParaRPr lang="en-US" dirty="0"/>
        </a:p>
      </dgm:t>
    </dgm:pt>
    <dgm:pt modelId="{23281A6F-593B-4670-8C8C-0740D41EA88C}" type="parTrans" cxnId="{57D28407-316C-4C7C-82A6-0D3F21D87958}">
      <dgm:prSet/>
      <dgm:spPr/>
      <dgm:t>
        <a:bodyPr/>
        <a:lstStyle/>
        <a:p>
          <a:endParaRPr lang="en-US"/>
        </a:p>
      </dgm:t>
    </dgm:pt>
    <dgm:pt modelId="{3D2BE947-74A6-4A1A-A2FD-93566D0FFBAD}" type="sibTrans" cxnId="{57D28407-316C-4C7C-82A6-0D3F21D87958}">
      <dgm:prSet/>
      <dgm:spPr/>
      <dgm:t>
        <a:bodyPr/>
        <a:lstStyle/>
        <a:p>
          <a:endParaRPr lang="en-US"/>
        </a:p>
      </dgm:t>
    </dgm:pt>
    <dgm:pt modelId="{154B431A-A367-454B-ABE3-EB984C2E3C4F}">
      <dgm:prSet phldrT="[Text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West Bengal Minor Minerals </a:t>
          </a:r>
          <a:r>
            <a:rPr lang="en-US" b="1" dirty="0" smtClean="0">
              <a:solidFill>
                <a:srgbClr val="FFFF00"/>
              </a:solidFill>
            </a:rPr>
            <a:t>Auction</a:t>
          </a:r>
          <a:r>
            <a:rPr lang="en-US" b="1" dirty="0" smtClean="0">
              <a:solidFill>
                <a:schemeClr val="bg1"/>
              </a:solidFill>
            </a:rPr>
            <a:t> Rules , </a:t>
          </a:r>
          <a:r>
            <a:rPr lang="en-US" b="1" dirty="0" smtClean="0">
              <a:solidFill>
                <a:schemeClr val="bg1"/>
              </a:solidFill>
            </a:rPr>
            <a:t>2016</a:t>
          </a:r>
          <a:endParaRPr lang="en-US" dirty="0"/>
        </a:p>
      </dgm:t>
    </dgm:pt>
    <dgm:pt modelId="{972F2ECC-7966-463E-A05B-22FBE94A1D59}" type="parTrans" cxnId="{9ADCBD6A-437D-4C42-805D-6E3A974906F8}">
      <dgm:prSet/>
      <dgm:spPr/>
      <dgm:t>
        <a:bodyPr/>
        <a:lstStyle/>
        <a:p>
          <a:endParaRPr lang="en-US"/>
        </a:p>
      </dgm:t>
    </dgm:pt>
    <dgm:pt modelId="{C457031D-66EB-4CF1-954C-E05A7918C897}" type="sibTrans" cxnId="{9ADCBD6A-437D-4C42-805D-6E3A974906F8}">
      <dgm:prSet/>
      <dgm:spPr/>
      <dgm:t>
        <a:bodyPr/>
        <a:lstStyle/>
        <a:p>
          <a:endParaRPr lang="en-US"/>
        </a:p>
      </dgm:t>
    </dgm:pt>
    <dgm:pt modelId="{2B9151F3-AF29-4E69-8B24-14134A1B117B}">
      <dgm:prSet phldrT="[Text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West Bengal                          </a:t>
          </a:r>
          <a:r>
            <a:rPr lang="en-US" b="1" dirty="0" smtClean="0">
              <a:solidFill>
                <a:srgbClr val="FFFF00"/>
              </a:solidFill>
            </a:rPr>
            <a:t>District Mineral Foundation </a:t>
          </a:r>
          <a:r>
            <a:rPr lang="en-US" b="1" dirty="0" smtClean="0">
              <a:solidFill>
                <a:schemeClr val="bg1"/>
              </a:solidFill>
            </a:rPr>
            <a:t>Rules , </a:t>
          </a:r>
          <a:r>
            <a:rPr lang="en-US" b="1" dirty="0" smtClean="0">
              <a:solidFill>
                <a:schemeClr val="bg1"/>
              </a:solidFill>
            </a:rPr>
            <a:t>2016</a:t>
          </a:r>
          <a:endParaRPr lang="en-US" dirty="0"/>
        </a:p>
      </dgm:t>
    </dgm:pt>
    <dgm:pt modelId="{0908080A-E4E8-49F7-B188-DDE029F03640}" type="parTrans" cxnId="{F4D4BD89-4515-469A-91F3-463BBB35E772}">
      <dgm:prSet/>
      <dgm:spPr/>
      <dgm:t>
        <a:bodyPr/>
        <a:lstStyle/>
        <a:p>
          <a:endParaRPr lang="en-US"/>
        </a:p>
      </dgm:t>
    </dgm:pt>
    <dgm:pt modelId="{DFB78890-7124-4200-8917-64BBA961E071}" type="sibTrans" cxnId="{F4D4BD89-4515-469A-91F3-463BBB35E772}">
      <dgm:prSet/>
      <dgm:spPr/>
      <dgm:t>
        <a:bodyPr/>
        <a:lstStyle/>
        <a:p>
          <a:endParaRPr lang="en-US"/>
        </a:p>
      </dgm:t>
    </dgm:pt>
    <dgm:pt modelId="{1C97B397-D400-4BCB-92C9-E98D4C88D0F9}">
      <dgm:prSet phldrT="[Text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West Bengal Mineral </a:t>
          </a:r>
          <a:r>
            <a:rPr lang="en-US" b="1" dirty="0" smtClean="0">
              <a:solidFill>
                <a:srgbClr val="FFFF00"/>
              </a:solidFill>
            </a:rPr>
            <a:t>[</a:t>
          </a:r>
          <a:r>
            <a:rPr lang="en-US" b="1" dirty="0" err="1" smtClean="0">
              <a:solidFill>
                <a:srgbClr val="FFFF00"/>
              </a:solidFill>
            </a:rPr>
            <a:t>PoIM</a:t>
          </a:r>
          <a:r>
            <a:rPr lang="en-US" b="1" dirty="0" smtClean="0">
              <a:solidFill>
                <a:srgbClr val="FFFF00"/>
              </a:solidFill>
            </a:rPr>
            <a:t> , T &amp; S] </a:t>
          </a:r>
          <a:r>
            <a:rPr lang="en-US" b="1" dirty="0" smtClean="0">
              <a:solidFill>
                <a:schemeClr val="bg1"/>
              </a:solidFill>
            </a:rPr>
            <a:t>Rules , </a:t>
          </a:r>
          <a:r>
            <a:rPr lang="en-US" b="1" dirty="0" smtClean="0">
              <a:solidFill>
                <a:schemeClr val="bg1"/>
              </a:solidFill>
            </a:rPr>
            <a:t>2002</a:t>
          </a:r>
          <a:endParaRPr lang="en-US" dirty="0"/>
        </a:p>
      </dgm:t>
    </dgm:pt>
    <dgm:pt modelId="{733C3BC1-3D7D-4841-96AA-A3FC97E4D4AB}" type="parTrans" cxnId="{C98F54BD-2B73-48D8-87FF-867FC883619A}">
      <dgm:prSet/>
      <dgm:spPr/>
      <dgm:t>
        <a:bodyPr/>
        <a:lstStyle/>
        <a:p>
          <a:endParaRPr lang="en-US"/>
        </a:p>
      </dgm:t>
    </dgm:pt>
    <dgm:pt modelId="{51954255-074F-40F3-8F42-5C7A1E2F5CE5}" type="sibTrans" cxnId="{C98F54BD-2B73-48D8-87FF-867FC883619A}">
      <dgm:prSet/>
      <dgm:spPr/>
      <dgm:t>
        <a:bodyPr/>
        <a:lstStyle/>
        <a:p>
          <a:endParaRPr lang="en-US"/>
        </a:p>
      </dgm:t>
    </dgm:pt>
    <dgm:pt modelId="{7D0F4CDD-53FC-4596-9DE7-4E5198EDE29D}" type="pres">
      <dgm:prSet presAssocID="{52EB6DE5-06EA-464F-9373-D78FD0AB087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D337AB-8D5D-4CC2-8B41-3FC3C5850370}" type="pres">
      <dgm:prSet presAssocID="{5163D09A-3C7B-4665-B9AA-0C71546B5A46}" presName="centerShape" presStyleLbl="node0" presStyleIdx="0" presStyleCnt="1"/>
      <dgm:spPr/>
      <dgm:t>
        <a:bodyPr/>
        <a:lstStyle/>
        <a:p>
          <a:endParaRPr lang="en-US"/>
        </a:p>
      </dgm:t>
    </dgm:pt>
    <dgm:pt modelId="{4A6AE66D-EED8-4F2E-B191-A3AFD3D64928}" type="pres">
      <dgm:prSet presAssocID="{F91DF40E-6C12-4D8E-8B24-8F8D3BF35B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A58962-E8A1-4C4A-8ED7-8CDBC13D7ADC}" type="pres">
      <dgm:prSet presAssocID="{F91DF40E-6C12-4D8E-8B24-8F8D3BF35B7E}" presName="dummy" presStyleCnt="0"/>
      <dgm:spPr/>
    </dgm:pt>
    <dgm:pt modelId="{A37BDA47-AB4B-4ECC-9456-98F145DD3E02}" type="pres">
      <dgm:prSet presAssocID="{3D2BE947-74A6-4A1A-A2FD-93566D0FFBAD}" presName="sibTrans" presStyleLbl="sibTrans2D1" presStyleIdx="0" presStyleCnt="4"/>
      <dgm:spPr/>
      <dgm:t>
        <a:bodyPr/>
        <a:lstStyle/>
        <a:p>
          <a:endParaRPr lang="en-US"/>
        </a:p>
      </dgm:t>
    </dgm:pt>
    <dgm:pt modelId="{63F108C5-9C00-4A32-A996-BFF2E569D16A}" type="pres">
      <dgm:prSet presAssocID="{154B431A-A367-454B-ABE3-EB984C2E3C4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655E0F-FCB2-49C0-A493-58BD392329B9}" type="pres">
      <dgm:prSet presAssocID="{154B431A-A367-454B-ABE3-EB984C2E3C4F}" presName="dummy" presStyleCnt="0"/>
      <dgm:spPr/>
    </dgm:pt>
    <dgm:pt modelId="{98E1E8BB-4598-4483-A418-B59F5F54F910}" type="pres">
      <dgm:prSet presAssocID="{C457031D-66EB-4CF1-954C-E05A7918C897}" presName="sibTrans" presStyleLbl="sibTrans2D1" presStyleIdx="1" presStyleCnt="4"/>
      <dgm:spPr/>
      <dgm:t>
        <a:bodyPr/>
        <a:lstStyle/>
        <a:p>
          <a:endParaRPr lang="en-US"/>
        </a:p>
      </dgm:t>
    </dgm:pt>
    <dgm:pt modelId="{8FDC4D59-0660-47D7-81E1-304BFDFB287C}" type="pres">
      <dgm:prSet presAssocID="{2B9151F3-AF29-4E69-8B24-14134A1B117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911912-A652-420C-80DE-A7BE5E35DF03}" type="pres">
      <dgm:prSet presAssocID="{2B9151F3-AF29-4E69-8B24-14134A1B117B}" presName="dummy" presStyleCnt="0"/>
      <dgm:spPr/>
    </dgm:pt>
    <dgm:pt modelId="{98C2541D-2B43-4397-A362-70066B25ACB9}" type="pres">
      <dgm:prSet presAssocID="{DFB78890-7124-4200-8917-64BBA961E071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9FA047A-641D-442B-BEA1-7692C64CD031}" type="pres">
      <dgm:prSet presAssocID="{1C97B397-D400-4BCB-92C9-E98D4C88D0F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8A1741-3DD1-4527-B636-9545BDB3CE7C}" type="pres">
      <dgm:prSet presAssocID="{1C97B397-D400-4BCB-92C9-E98D4C88D0F9}" presName="dummy" presStyleCnt="0"/>
      <dgm:spPr/>
    </dgm:pt>
    <dgm:pt modelId="{04B212FE-0CDF-418A-9283-4E6133104369}" type="pres">
      <dgm:prSet presAssocID="{51954255-074F-40F3-8F42-5C7A1E2F5CE5}" presName="sibTrans" presStyleLbl="sibTrans2D1" presStyleIdx="3" presStyleCnt="4"/>
      <dgm:spPr/>
      <dgm:t>
        <a:bodyPr/>
        <a:lstStyle/>
        <a:p>
          <a:endParaRPr lang="en-IN"/>
        </a:p>
      </dgm:t>
    </dgm:pt>
  </dgm:ptLst>
  <dgm:cxnLst>
    <dgm:cxn modelId="{2DD95B2A-E658-45BC-9406-381329ACBADC}" type="presOf" srcId="{C457031D-66EB-4CF1-954C-E05A7918C897}" destId="{98E1E8BB-4598-4483-A418-B59F5F54F910}" srcOrd="0" destOrd="0" presId="urn:microsoft.com/office/officeart/2005/8/layout/radial6"/>
    <dgm:cxn modelId="{155075AD-A376-4D3F-BD48-B51AA36AD6EF}" type="presOf" srcId="{F91DF40E-6C12-4D8E-8B24-8F8D3BF35B7E}" destId="{4A6AE66D-EED8-4F2E-B191-A3AFD3D64928}" srcOrd="0" destOrd="0" presId="urn:microsoft.com/office/officeart/2005/8/layout/radial6"/>
    <dgm:cxn modelId="{4188EEA3-DCBE-4191-82B3-FDE9800FAB17}" type="presOf" srcId="{51954255-074F-40F3-8F42-5C7A1E2F5CE5}" destId="{04B212FE-0CDF-418A-9283-4E6133104369}" srcOrd="0" destOrd="0" presId="urn:microsoft.com/office/officeart/2005/8/layout/radial6"/>
    <dgm:cxn modelId="{13D66467-E72A-4EB0-9386-2DFA24221290}" type="presOf" srcId="{2B9151F3-AF29-4E69-8B24-14134A1B117B}" destId="{8FDC4D59-0660-47D7-81E1-304BFDFB287C}" srcOrd="0" destOrd="0" presId="urn:microsoft.com/office/officeart/2005/8/layout/radial6"/>
    <dgm:cxn modelId="{C98F54BD-2B73-48D8-87FF-867FC883619A}" srcId="{5163D09A-3C7B-4665-B9AA-0C71546B5A46}" destId="{1C97B397-D400-4BCB-92C9-E98D4C88D0F9}" srcOrd="3" destOrd="0" parTransId="{733C3BC1-3D7D-4841-96AA-A3FC97E4D4AB}" sibTransId="{51954255-074F-40F3-8F42-5C7A1E2F5CE5}"/>
    <dgm:cxn modelId="{8EDDE5F8-5B01-4D35-BAE4-76801DC8E538}" type="presOf" srcId="{154B431A-A367-454B-ABE3-EB984C2E3C4F}" destId="{63F108C5-9C00-4A32-A996-BFF2E569D16A}" srcOrd="0" destOrd="0" presId="urn:microsoft.com/office/officeart/2005/8/layout/radial6"/>
    <dgm:cxn modelId="{9ADCBD6A-437D-4C42-805D-6E3A974906F8}" srcId="{5163D09A-3C7B-4665-B9AA-0C71546B5A46}" destId="{154B431A-A367-454B-ABE3-EB984C2E3C4F}" srcOrd="1" destOrd="0" parTransId="{972F2ECC-7966-463E-A05B-22FBE94A1D59}" sibTransId="{C457031D-66EB-4CF1-954C-E05A7918C897}"/>
    <dgm:cxn modelId="{57D28407-316C-4C7C-82A6-0D3F21D87958}" srcId="{5163D09A-3C7B-4665-B9AA-0C71546B5A46}" destId="{F91DF40E-6C12-4D8E-8B24-8F8D3BF35B7E}" srcOrd="0" destOrd="0" parTransId="{23281A6F-593B-4670-8C8C-0740D41EA88C}" sibTransId="{3D2BE947-74A6-4A1A-A2FD-93566D0FFBAD}"/>
    <dgm:cxn modelId="{923743D1-CFFF-4CEA-940D-370AC2871D1E}" type="presOf" srcId="{1C97B397-D400-4BCB-92C9-E98D4C88D0F9}" destId="{C9FA047A-641D-442B-BEA1-7692C64CD031}" srcOrd="0" destOrd="0" presId="urn:microsoft.com/office/officeart/2005/8/layout/radial6"/>
    <dgm:cxn modelId="{9C329DE3-1DD4-4DB6-A080-460C2F46A3F6}" type="presOf" srcId="{3D2BE947-74A6-4A1A-A2FD-93566D0FFBAD}" destId="{A37BDA47-AB4B-4ECC-9456-98F145DD3E02}" srcOrd="0" destOrd="0" presId="urn:microsoft.com/office/officeart/2005/8/layout/radial6"/>
    <dgm:cxn modelId="{A0539111-6574-4E86-B383-2F3874F05F9C}" type="presOf" srcId="{52EB6DE5-06EA-464F-9373-D78FD0AB0875}" destId="{7D0F4CDD-53FC-4596-9DE7-4E5198EDE29D}" srcOrd="0" destOrd="0" presId="urn:microsoft.com/office/officeart/2005/8/layout/radial6"/>
    <dgm:cxn modelId="{F2568FBC-ED4E-4B9A-9E2C-5566DC826B4B}" type="presOf" srcId="{DFB78890-7124-4200-8917-64BBA961E071}" destId="{98C2541D-2B43-4397-A362-70066B25ACB9}" srcOrd="0" destOrd="0" presId="urn:microsoft.com/office/officeart/2005/8/layout/radial6"/>
    <dgm:cxn modelId="{F4D4BD89-4515-469A-91F3-463BBB35E772}" srcId="{5163D09A-3C7B-4665-B9AA-0C71546B5A46}" destId="{2B9151F3-AF29-4E69-8B24-14134A1B117B}" srcOrd="2" destOrd="0" parTransId="{0908080A-E4E8-49F7-B188-DDE029F03640}" sibTransId="{DFB78890-7124-4200-8917-64BBA961E071}"/>
    <dgm:cxn modelId="{09ADC6A4-314E-444D-B80A-190B263D4FF8}" srcId="{52EB6DE5-06EA-464F-9373-D78FD0AB0875}" destId="{5163D09A-3C7B-4665-B9AA-0C71546B5A46}" srcOrd="0" destOrd="0" parTransId="{C2DBB32B-525E-4288-A074-2B54133198D9}" sibTransId="{37E409B9-8BD6-4D87-B6F1-727303C8FB84}"/>
    <dgm:cxn modelId="{D0B16EAB-A5AC-45B3-8E5F-25B232D17B6E}" type="presOf" srcId="{5163D09A-3C7B-4665-B9AA-0C71546B5A46}" destId="{89D337AB-8D5D-4CC2-8B41-3FC3C5850370}" srcOrd="0" destOrd="0" presId="urn:microsoft.com/office/officeart/2005/8/layout/radial6"/>
    <dgm:cxn modelId="{DF8FD80A-E6B1-42FD-958A-9CA1E435D2CB}" type="presParOf" srcId="{7D0F4CDD-53FC-4596-9DE7-4E5198EDE29D}" destId="{89D337AB-8D5D-4CC2-8B41-3FC3C5850370}" srcOrd="0" destOrd="0" presId="urn:microsoft.com/office/officeart/2005/8/layout/radial6"/>
    <dgm:cxn modelId="{967174D2-3D02-4BDC-A04A-311EC4207107}" type="presParOf" srcId="{7D0F4CDD-53FC-4596-9DE7-4E5198EDE29D}" destId="{4A6AE66D-EED8-4F2E-B191-A3AFD3D64928}" srcOrd="1" destOrd="0" presId="urn:microsoft.com/office/officeart/2005/8/layout/radial6"/>
    <dgm:cxn modelId="{D311AE82-9B5D-4C78-8483-33D1C554A84A}" type="presParOf" srcId="{7D0F4CDD-53FC-4596-9DE7-4E5198EDE29D}" destId="{92A58962-E8A1-4C4A-8ED7-8CDBC13D7ADC}" srcOrd="2" destOrd="0" presId="urn:microsoft.com/office/officeart/2005/8/layout/radial6"/>
    <dgm:cxn modelId="{BE27DE56-4C5A-4D0D-A451-1B789A47D381}" type="presParOf" srcId="{7D0F4CDD-53FC-4596-9DE7-4E5198EDE29D}" destId="{A37BDA47-AB4B-4ECC-9456-98F145DD3E02}" srcOrd="3" destOrd="0" presId="urn:microsoft.com/office/officeart/2005/8/layout/radial6"/>
    <dgm:cxn modelId="{95BFE0B3-A762-4D43-815F-9025A9ECA693}" type="presParOf" srcId="{7D0F4CDD-53FC-4596-9DE7-4E5198EDE29D}" destId="{63F108C5-9C00-4A32-A996-BFF2E569D16A}" srcOrd="4" destOrd="0" presId="urn:microsoft.com/office/officeart/2005/8/layout/radial6"/>
    <dgm:cxn modelId="{A75F98DC-E775-4855-BE9C-973E2DC03EB3}" type="presParOf" srcId="{7D0F4CDD-53FC-4596-9DE7-4E5198EDE29D}" destId="{EA655E0F-FCB2-49C0-A493-58BD392329B9}" srcOrd="5" destOrd="0" presId="urn:microsoft.com/office/officeart/2005/8/layout/radial6"/>
    <dgm:cxn modelId="{258B84B3-782B-4CBF-A3F8-73F1C8DDAD5A}" type="presParOf" srcId="{7D0F4CDD-53FC-4596-9DE7-4E5198EDE29D}" destId="{98E1E8BB-4598-4483-A418-B59F5F54F910}" srcOrd="6" destOrd="0" presId="urn:microsoft.com/office/officeart/2005/8/layout/radial6"/>
    <dgm:cxn modelId="{B298A11D-22B5-4471-B045-6A286DC9C1A0}" type="presParOf" srcId="{7D0F4CDD-53FC-4596-9DE7-4E5198EDE29D}" destId="{8FDC4D59-0660-47D7-81E1-304BFDFB287C}" srcOrd="7" destOrd="0" presId="urn:microsoft.com/office/officeart/2005/8/layout/radial6"/>
    <dgm:cxn modelId="{2B52A726-CA7E-4BE7-BC9B-B02A5BD7F380}" type="presParOf" srcId="{7D0F4CDD-53FC-4596-9DE7-4E5198EDE29D}" destId="{91911912-A652-420C-80DE-A7BE5E35DF03}" srcOrd="8" destOrd="0" presId="urn:microsoft.com/office/officeart/2005/8/layout/radial6"/>
    <dgm:cxn modelId="{3D7B7F61-A87F-4A9F-954A-9434796585E8}" type="presParOf" srcId="{7D0F4CDD-53FC-4596-9DE7-4E5198EDE29D}" destId="{98C2541D-2B43-4397-A362-70066B25ACB9}" srcOrd="9" destOrd="0" presId="urn:microsoft.com/office/officeart/2005/8/layout/radial6"/>
    <dgm:cxn modelId="{32AF2581-21CA-4D0C-9B35-316F392AE664}" type="presParOf" srcId="{7D0F4CDD-53FC-4596-9DE7-4E5198EDE29D}" destId="{C9FA047A-641D-442B-BEA1-7692C64CD031}" srcOrd="10" destOrd="0" presId="urn:microsoft.com/office/officeart/2005/8/layout/radial6"/>
    <dgm:cxn modelId="{AEAA8ED1-4972-4381-83E2-6178090EF40B}" type="presParOf" srcId="{7D0F4CDD-53FC-4596-9DE7-4E5198EDE29D}" destId="{658A1741-3DD1-4527-B636-9545BDB3CE7C}" srcOrd="11" destOrd="0" presId="urn:microsoft.com/office/officeart/2005/8/layout/radial6"/>
    <dgm:cxn modelId="{7D80EFE5-175D-42A0-933D-9CF21CDEFC7C}" type="presParOf" srcId="{7D0F4CDD-53FC-4596-9DE7-4E5198EDE29D}" destId="{04B212FE-0CDF-418A-9283-4E6133104369}" srcOrd="12" destOrd="0" presId="urn:microsoft.com/office/officeart/2005/8/layout/radial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3EAF1C-FC57-4C42-8212-77774C11C9E8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78FFAD-FA67-479D-9B3C-AF5045933D62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en-US" sz="3200" b="1" dirty="0" smtClean="0">
              <a:solidFill>
                <a:srgbClr val="FFFF00"/>
              </a:solidFill>
            </a:rPr>
            <a:t>Sec  15 (1)</a:t>
          </a:r>
          <a:r>
            <a:rPr lang="en-US" sz="3200" b="1" dirty="0" smtClean="0"/>
            <a:t>                 power   given         to  the  State  </a:t>
          </a:r>
          <a:r>
            <a:rPr lang="en-US" sz="3200" b="1" dirty="0" err="1" smtClean="0"/>
            <a:t>Govt</a:t>
          </a:r>
          <a:r>
            <a:rPr lang="en-US" sz="3200" b="1" dirty="0" smtClean="0"/>
            <a:t>   to  frame Rules  for  Minor Minerals</a:t>
          </a:r>
          <a:endParaRPr lang="en-US" sz="3200" b="1" dirty="0"/>
        </a:p>
      </dgm:t>
    </dgm:pt>
    <dgm:pt modelId="{F2013DBE-A026-460A-BAB7-6DA5B15E1540}" type="parTrans" cxnId="{03065F7A-44EC-490B-A630-7620D25F1F56}">
      <dgm:prSet/>
      <dgm:spPr/>
      <dgm:t>
        <a:bodyPr/>
        <a:lstStyle/>
        <a:p>
          <a:endParaRPr lang="en-US"/>
        </a:p>
      </dgm:t>
    </dgm:pt>
    <dgm:pt modelId="{BC610EF6-CE0A-4715-A939-33C98BF4A621}" type="sibTrans" cxnId="{03065F7A-44EC-490B-A630-7620D25F1F56}">
      <dgm:prSet/>
      <dgm:spPr/>
      <dgm:t>
        <a:bodyPr/>
        <a:lstStyle/>
        <a:p>
          <a:endParaRPr lang="en-US"/>
        </a:p>
      </dgm:t>
    </dgm:pt>
    <dgm:pt modelId="{E64F0C83-5784-4568-A544-CC586A21AF44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400" dirty="0" smtClean="0"/>
            <a:t>429-29/07/16   </a:t>
          </a:r>
          <a:r>
            <a:rPr lang="en-US" sz="2400" b="1" dirty="0" smtClean="0">
              <a:solidFill>
                <a:schemeClr val="bg1"/>
              </a:solidFill>
            </a:rPr>
            <a:t>West Bengal                          </a:t>
          </a:r>
          <a:r>
            <a:rPr lang="en-US" sz="2400" b="1" dirty="0" smtClean="0">
              <a:solidFill>
                <a:srgbClr val="FFFF00"/>
              </a:solidFill>
            </a:rPr>
            <a:t>District Mineral Foundation </a:t>
          </a:r>
          <a:r>
            <a:rPr lang="en-US" sz="2400" b="1" dirty="0" smtClean="0">
              <a:solidFill>
                <a:schemeClr val="bg1"/>
              </a:solidFill>
            </a:rPr>
            <a:t>Rules , 2016</a:t>
          </a:r>
          <a:endParaRPr lang="en-US" sz="2400" dirty="0"/>
        </a:p>
      </dgm:t>
    </dgm:pt>
    <dgm:pt modelId="{66EF45D7-69B7-43AE-9010-19E541822C86}" type="parTrans" cxnId="{5640EAAE-B1DE-456F-8444-FE46161FEF5D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4E9FD755-BEC7-4B68-83AD-976002D8E269}" type="sibTrans" cxnId="{5640EAAE-B1DE-456F-8444-FE46161FEF5D}">
      <dgm:prSet/>
      <dgm:spPr/>
      <dgm:t>
        <a:bodyPr/>
        <a:lstStyle/>
        <a:p>
          <a:endParaRPr lang="en-US"/>
        </a:p>
      </dgm:t>
    </dgm:pt>
    <dgm:pt modelId="{20469310-B10B-4F4B-A52B-163016AB8257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400" dirty="0" smtClean="0"/>
            <a:t>430-29/07/16 </a:t>
          </a:r>
          <a:r>
            <a:rPr lang="en-US" sz="2400" b="1" dirty="0" smtClean="0">
              <a:solidFill>
                <a:schemeClr val="bg1"/>
              </a:solidFill>
            </a:rPr>
            <a:t>West Bengal Minor Minerals </a:t>
          </a:r>
          <a:r>
            <a:rPr lang="en-US" sz="2400" b="1" dirty="0" smtClean="0">
              <a:solidFill>
                <a:srgbClr val="FFFF00"/>
              </a:solidFill>
            </a:rPr>
            <a:t>Auction</a:t>
          </a:r>
          <a:r>
            <a:rPr lang="en-US" sz="2400" b="1" dirty="0" smtClean="0">
              <a:solidFill>
                <a:schemeClr val="bg1"/>
              </a:solidFill>
            </a:rPr>
            <a:t> Rules , 2016</a:t>
          </a:r>
          <a:endParaRPr lang="en-US" sz="2400" dirty="0"/>
        </a:p>
      </dgm:t>
    </dgm:pt>
    <dgm:pt modelId="{1D0DFEAA-62B4-4F0F-8656-6E269CD59EEA}" type="parTrans" cxnId="{F838E130-0E25-4D7B-9F6A-4C175BDB0824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BABEF96B-8D0E-452A-9C66-A460EA70034F}" type="sibTrans" cxnId="{F838E130-0E25-4D7B-9F6A-4C175BDB0824}">
      <dgm:prSet/>
      <dgm:spPr/>
      <dgm:t>
        <a:bodyPr/>
        <a:lstStyle/>
        <a:p>
          <a:endParaRPr lang="en-US"/>
        </a:p>
      </dgm:t>
    </dgm:pt>
    <dgm:pt modelId="{83A43869-1719-4A8A-8121-6EF20A657D37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400" dirty="0" smtClean="0"/>
            <a:t>428-29/07/16  </a:t>
          </a:r>
          <a:r>
            <a:rPr lang="en-US" sz="2400" b="1" dirty="0" smtClean="0">
              <a:solidFill>
                <a:schemeClr val="bg1"/>
              </a:solidFill>
            </a:rPr>
            <a:t>West Bengal Minor Minerals </a:t>
          </a:r>
          <a:r>
            <a:rPr lang="en-US" sz="2400" b="1" dirty="0" smtClean="0">
              <a:solidFill>
                <a:srgbClr val="FFFF00"/>
              </a:solidFill>
            </a:rPr>
            <a:t>Concession</a:t>
          </a:r>
          <a:r>
            <a:rPr lang="en-US" sz="2400" b="1" dirty="0" smtClean="0">
              <a:solidFill>
                <a:schemeClr val="bg1"/>
              </a:solidFill>
            </a:rPr>
            <a:t> Rules , 2016</a:t>
          </a:r>
          <a:r>
            <a:rPr lang="en-US" sz="2400" dirty="0" smtClean="0"/>
            <a:t> </a:t>
          </a:r>
          <a:endParaRPr lang="en-US" sz="2400" dirty="0"/>
        </a:p>
      </dgm:t>
    </dgm:pt>
    <dgm:pt modelId="{490F524C-7288-4208-B2EF-F8BBE7BBCF92}" type="parTrans" cxnId="{A513C0D2-3046-43AC-B8B8-31701714B91C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CB80277C-3CF1-4507-9263-45CBBD5C0FB3}" type="sibTrans" cxnId="{A513C0D2-3046-43AC-B8B8-31701714B91C}">
      <dgm:prSet/>
      <dgm:spPr/>
      <dgm:t>
        <a:bodyPr/>
        <a:lstStyle/>
        <a:p>
          <a:endParaRPr lang="en-US"/>
        </a:p>
      </dgm:t>
    </dgm:pt>
    <dgm:pt modelId="{8209BAC8-7424-46E1-B15F-C2B841FC557C}">
      <dgm:prSet custScaleX="164991" custScaleY="155704" custRadScaleRad="178421" custRadScaleInc="73050"/>
      <dgm:spPr/>
      <dgm:t>
        <a:bodyPr/>
        <a:lstStyle/>
        <a:p>
          <a:endParaRPr lang="en-US"/>
        </a:p>
      </dgm:t>
    </dgm:pt>
    <dgm:pt modelId="{8F8D7472-5E49-4740-B61A-99A76461F4D1}" type="parTrans" cxnId="{0EE726B8-0D68-4BDF-B4E5-2BEB3941302D}">
      <dgm:prSet custScaleX="161818" custScaleY="71765"/>
      <dgm:spPr/>
      <dgm:t>
        <a:bodyPr/>
        <a:lstStyle/>
        <a:p>
          <a:endParaRPr lang="en-US"/>
        </a:p>
      </dgm:t>
    </dgm:pt>
    <dgm:pt modelId="{0D3D098B-539A-49A9-AF1E-C92953CEAB3E}" type="sibTrans" cxnId="{0EE726B8-0D68-4BDF-B4E5-2BEB3941302D}">
      <dgm:prSet/>
      <dgm:spPr/>
      <dgm:t>
        <a:bodyPr/>
        <a:lstStyle/>
        <a:p>
          <a:endParaRPr lang="en-US"/>
        </a:p>
      </dgm:t>
    </dgm:pt>
    <dgm:pt modelId="{3E3ED4C8-F9CB-4A31-B621-8A9668DFB242}" type="pres">
      <dgm:prSet presAssocID="{793EAF1C-FC57-4C42-8212-77774C11C9E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89FEC7-231C-458C-83AD-F600BA4BE0BC}" type="pres">
      <dgm:prSet presAssocID="{5078FFAD-FA67-479D-9B3C-AF5045933D62}" presName="centerShape" presStyleLbl="node0" presStyleIdx="0" presStyleCnt="1" custScaleX="183236" custScaleY="167116" custLinFactNeighborX="-41055" custLinFactNeighborY="-11527"/>
      <dgm:spPr/>
      <dgm:t>
        <a:bodyPr/>
        <a:lstStyle/>
        <a:p>
          <a:endParaRPr lang="en-US"/>
        </a:p>
      </dgm:t>
    </dgm:pt>
    <dgm:pt modelId="{AB7A597A-04E9-462D-9003-FF61D50465F1}" type="pres">
      <dgm:prSet presAssocID="{66EF45D7-69B7-43AE-9010-19E541822C86}" presName="parTrans" presStyleLbl="sibTrans2D1" presStyleIdx="0" presStyleCnt="3" custAng="21453522" custScaleX="178650" custScaleY="63632" custLinFactNeighborX="5156" custLinFactNeighborY="15017"/>
      <dgm:spPr/>
      <dgm:t>
        <a:bodyPr/>
        <a:lstStyle/>
        <a:p>
          <a:endParaRPr lang="en-US"/>
        </a:p>
      </dgm:t>
    </dgm:pt>
    <dgm:pt modelId="{D5C1769B-54E4-41F1-A061-58CC319937B0}" type="pres">
      <dgm:prSet presAssocID="{66EF45D7-69B7-43AE-9010-19E541822C86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3855D71B-95FF-49AD-8BA1-6509E2854960}" type="pres">
      <dgm:prSet presAssocID="{E64F0C83-5784-4568-A544-CC586A21AF44}" presName="node" presStyleLbl="node1" presStyleIdx="0" presStyleCnt="3" custScaleX="122527" custScaleY="115640" custRadScaleRad="102133" custRadScaleInc="1330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E971FB-C122-42D1-A8F0-3B0987C72500}" type="pres">
      <dgm:prSet presAssocID="{1D0DFEAA-62B4-4F0F-8656-6E269CD59EEA}" presName="parTrans" presStyleLbl="sibTrans2D1" presStyleIdx="1" presStyleCnt="3" custAng="17967615" custFlipVert="1" custScaleX="162614" custScaleY="62925"/>
      <dgm:spPr/>
      <dgm:t>
        <a:bodyPr/>
        <a:lstStyle/>
        <a:p>
          <a:endParaRPr lang="en-US"/>
        </a:p>
      </dgm:t>
    </dgm:pt>
    <dgm:pt modelId="{03E0040B-2DBA-4C6A-9EBE-599D82A54B12}" type="pres">
      <dgm:prSet presAssocID="{1D0DFEAA-62B4-4F0F-8656-6E269CD59EEA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D5897ACE-9868-459A-9E87-077BB06362D9}" type="pres">
      <dgm:prSet presAssocID="{20469310-B10B-4F4B-A52B-163016AB8257}" presName="node" presStyleLbl="node1" presStyleIdx="1" presStyleCnt="3" custScaleX="125517" custScaleY="106947" custRadScaleRad="58639" custRadScaleInc="411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8D4A07-CBB2-4FEB-BAFD-A3F20AC584D5}" type="pres">
      <dgm:prSet presAssocID="{490F524C-7288-4208-B2EF-F8BBE7BBCF92}" presName="parTrans" presStyleLbl="sibTrans2D1" presStyleIdx="2" presStyleCnt="3" custScaleX="161818" custScaleY="54885"/>
      <dgm:spPr/>
      <dgm:t>
        <a:bodyPr/>
        <a:lstStyle/>
        <a:p>
          <a:endParaRPr lang="en-US"/>
        </a:p>
      </dgm:t>
    </dgm:pt>
    <dgm:pt modelId="{FFC2FBF9-A38F-4B2C-A5DD-9F922E01D0E6}" type="pres">
      <dgm:prSet presAssocID="{490F524C-7288-4208-B2EF-F8BBE7BBCF92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5BD54952-E185-4EF8-83A1-3E2B75E11A0B}" type="pres">
      <dgm:prSet presAssocID="{83A43869-1719-4A8A-8121-6EF20A657D37}" presName="node" presStyleLbl="node1" presStyleIdx="2" presStyleCnt="3" custScaleX="124590" custScaleY="116606" custRadScaleRad="101624" custRadScaleInc="2371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98CFBC-8E90-4D5F-A248-2FB59EE77990}" type="presOf" srcId="{1D0DFEAA-62B4-4F0F-8656-6E269CD59EEA}" destId="{79E971FB-C122-42D1-A8F0-3B0987C72500}" srcOrd="0" destOrd="0" presId="urn:microsoft.com/office/officeart/2005/8/layout/radial5"/>
    <dgm:cxn modelId="{5640EAAE-B1DE-456F-8444-FE46161FEF5D}" srcId="{5078FFAD-FA67-479D-9B3C-AF5045933D62}" destId="{E64F0C83-5784-4568-A544-CC586A21AF44}" srcOrd="0" destOrd="0" parTransId="{66EF45D7-69B7-43AE-9010-19E541822C86}" sibTransId="{4E9FD755-BEC7-4B68-83AD-976002D8E269}"/>
    <dgm:cxn modelId="{73062B4A-5F18-4F5E-B985-CD92EB690274}" type="presOf" srcId="{66EF45D7-69B7-43AE-9010-19E541822C86}" destId="{AB7A597A-04E9-462D-9003-FF61D50465F1}" srcOrd="0" destOrd="0" presId="urn:microsoft.com/office/officeart/2005/8/layout/radial5"/>
    <dgm:cxn modelId="{06A52A1B-A575-40E3-B065-7CF627E0924D}" type="presOf" srcId="{490F524C-7288-4208-B2EF-F8BBE7BBCF92}" destId="{FFC2FBF9-A38F-4B2C-A5DD-9F922E01D0E6}" srcOrd="1" destOrd="0" presId="urn:microsoft.com/office/officeart/2005/8/layout/radial5"/>
    <dgm:cxn modelId="{A513C0D2-3046-43AC-B8B8-31701714B91C}" srcId="{5078FFAD-FA67-479D-9B3C-AF5045933D62}" destId="{83A43869-1719-4A8A-8121-6EF20A657D37}" srcOrd="2" destOrd="0" parTransId="{490F524C-7288-4208-B2EF-F8BBE7BBCF92}" sibTransId="{CB80277C-3CF1-4507-9263-45CBBD5C0FB3}"/>
    <dgm:cxn modelId="{0C21E61E-FFD4-47C5-AA91-6462499A955C}" type="presOf" srcId="{490F524C-7288-4208-B2EF-F8BBE7BBCF92}" destId="{D08D4A07-CBB2-4FEB-BAFD-A3F20AC584D5}" srcOrd="0" destOrd="0" presId="urn:microsoft.com/office/officeart/2005/8/layout/radial5"/>
    <dgm:cxn modelId="{388D2DAE-6D1D-4F6A-A2A4-DA65A3C15212}" type="presOf" srcId="{E64F0C83-5784-4568-A544-CC586A21AF44}" destId="{3855D71B-95FF-49AD-8BA1-6509E2854960}" srcOrd="0" destOrd="0" presId="urn:microsoft.com/office/officeart/2005/8/layout/radial5"/>
    <dgm:cxn modelId="{68FE16D0-483B-48EF-AAF8-EA28AD2E1DFA}" type="presOf" srcId="{66EF45D7-69B7-43AE-9010-19E541822C86}" destId="{D5C1769B-54E4-41F1-A061-58CC319937B0}" srcOrd="1" destOrd="0" presId="urn:microsoft.com/office/officeart/2005/8/layout/radial5"/>
    <dgm:cxn modelId="{BE2338D8-2640-4CC6-AA97-BC3DC87DE520}" type="presOf" srcId="{83A43869-1719-4A8A-8121-6EF20A657D37}" destId="{5BD54952-E185-4EF8-83A1-3E2B75E11A0B}" srcOrd="0" destOrd="0" presId="urn:microsoft.com/office/officeart/2005/8/layout/radial5"/>
    <dgm:cxn modelId="{F180DA5C-3116-44CB-8DC5-185DA5A8EB27}" type="presOf" srcId="{5078FFAD-FA67-479D-9B3C-AF5045933D62}" destId="{FF89FEC7-231C-458C-83AD-F600BA4BE0BC}" srcOrd="0" destOrd="0" presId="urn:microsoft.com/office/officeart/2005/8/layout/radial5"/>
    <dgm:cxn modelId="{F838E130-0E25-4D7B-9F6A-4C175BDB0824}" srcId="{5078FFAD-FA67-479D-9B3C-AF5045933D62}" destId="{20469310-B10B-4F4B-A52B-163016AB8257}" srcOrd="1" destOrd="0" parTransId="{1D0DFEAA-62B4-4F0F-8656-6E269CD59EEA}" sibTransId="{BABEF96B-8D0E-452A-9C66-A460EA70034F}"/>
    <dgm:cxn modelId="{57148A69-7F00-41EB-B100-17A7B4D1CEE7}" type="presOf" srcId="{20469310-B10B-4F4B-A52B-163016AB8257}" destId="{D5897ACE-9868-459A-9E87-077BB06362D9}" srcOrd="0" destOrd="0" presId="urn:microsoft.com/office/officeart/2005/8/layout/radial5"/>
    <dgm:cxn modelId="{03065F7A-44EC-490B-A630-7620D25F1F56}" srcId="{793EAF1C-FC57-4C42-8212-77774C11C9E8}" destId="{5078FFAD-FA67-479D-9B3C-AF5045933D62}" srcOrd="0" destOrd="0" parTransId="{F2013DBE-A026-460A-BAB7-6DA5B15E1540}" sibTransId="{BC610EF6-CE0A-4715-A939-33C98BF4A621}"/>
    <dgm:cxn modelId="{CE281804-35DE-4F26-9800-4696D33A465F}" type="presOf" srcId="{793EAF1C-FC57-4C42-8212-77774C11C9E8}" destId="{3E3ED4C8-F9CB-4A31-B621-8A9668DFB242}" srcOrd="0" destOrd="0" presId="urn:microsoft.com/office/officeart/2005/8/layout/radial5"/>
    <dgm:cxn modelId="{0EE726B8-0D68-4BDF-B4E5-2BEB3941302D}" srcId="{793EAF1C-FC57-4C42-8212-77774C11C9E8}" destId="{8209BAC8-7424-46E1-B15F-C2B841FC557C}" srcOrd="1" destOrd="0" parTransId="{8F8D7472-5E49-4740-B61A-99A76461F4D1}" sibTransId="{0D3D098B-539A-49A9-AF1E-C92953CEAB3E}"/>
    <dgm:cxn modelId="{7EDB1832-5F6B-4A56-9D8A-1B064484F726}" type="presOf" srcId="{1D0DFEAA-62B4-4F0F-8656-6E269CD59EEA}" destId="{03E0040B-2DBA-4C6A-9EBE-599D82A54B12}" srcOrd="1" destOrd="0" presId="urn:microsoft.com/office/officeart/2005/8/layout/radial5"/>
    <dgm:cxn modelId="{9C994E50-4DA8-4279-AA8D-F4E7B74A844E}" type="presParOf" srcId="{3E3ED4C8-F9CB-4A31-B621-8A9668DFB242}" destId="{FF89FEC7-231C-458C-83AD-F600BA4BE0BC}" srcOrd="0" destOrd="0" presId="urn:microsoft.com/office/officeart/2005/8/layout/radial5"/>
    <dgm:cxn modelId="{E1C19611-CE58-4627-A561-27AA2EBD278E}" type="presParOf" srcId="{3E3ED4C8-F9CB-4A31-B621-8A9668DFB242}" destId="{AB7A597A-04E9-462D-9003-FF61D50465F1}" srcOrd="1" destOrd="0" presId="urn:microsoft.com/office/officeart/2005/8/layout/radial5"/>
    <dgm:cxn modelId="{6EA5B70C-3316-4BAB-9467-393158488DCE}" type="presParOf" srcId="{AB7A597A-04E9-462D-9003-FF61D50465F1}" destId="{D5C1769B-54E4-41F1-A061-58CC319937B0}" srcOrd="0" destOrd="0" presId="urn:microsoft.com/office/officeart/2005/8/layout/radial5"/>
    <dgm:cxn modelId="{611B1E87-B005-49FA-88EE-FCCEA370B78A}" type="presParOf" srcId="{3E3ED4C8-F9CB-4A31-B621-8A9668DFB242}" destId="{3855D71B-95FF-49AD-8BA1-6509E2854960}" srcOrd="2" destOrd="0" presId="urn:microsoft.com/office/officeart/2005/8/layout/radial5"/>
    <dgm:cxn modelId="{6659895D-7931-405D-BE52-0D041689BB87}" type="presParOf" srcId="{3E3ED4C8-F9CB-4A31-B621-8A9668DFB242}" destId="{79E971FB-C122-42D1-A8F0-3B0987C72500}" srcOrd="3" destOrd="0" presId="urn:microsoft.com/office/officeart/2005/8/layout/radial5"/>
    <dgm:cxn modelId="{5FEAA2D9-C505-4247-BF1D-31DA2FD02873}" type="presParOf" srcId="{79E971FB-C122-42D1-A8F0-3B0987C72500}" destId="{03E0040B-2DBA-4C6A-9EBE-599D82A54B12}" srcOrd="0" destOrd="0" presId="urn:microsoft.com/office/officeart/2005/8/layout/radial5"/>
    <dgm:cxn modelId="{ADDFC441-E5B7-4739-8F7B-15CFED610604}" type="presParOf" srcId="{3E3ED4C8-F9CB-4A31-B621-8A9668DFB242}" destId="{D5897ACE-9868-459A-9E87-077BB06362D9}" srcOrd="4" destOrd="0" presId="urn:microsoft.com/office/officeart/2005/8/layout/radial5"/>
    <dgm:cxn modelId="{8997B921-5DBF-46AB-A9F5-241721BE3138}" type="presParOf" srcId="{3E3ED4C8-F9CB-4A31-B621-8A9668DFB242}" destId="{D08D4A07-CBB2-4FEB-BAFD-A3F20AC584D5}" srcOrd="5" destOrd="0" presId="urn:microsoft.com/office/officeart/2005/8/layout/radial5"/>
    <dgm:cxn modelId="{9FAC6575-3A9D-4580-A3FB-9AACF566C009}" type="presParOf" srcId="{D08D4A07-CBB2-4FEB-BAFD-A3F20AC584D5}" destId="{FFC2FBF9-A38F-4B2C-A5DD-9F922E01D0E6}" srcOrd="0" destOrd="0" presId="urn:microsoft.com/office/officeart/2005/8/layout/radial5"/>
    <dgm:cxn modelId="{69352990-848B-40AE-8465-340E60C6ABA8}" type="presParOf" srcId="{3E3ED4C8-F9CB-4A31-B621-8A9668DFB242}" destId="{5BD54952-E185-4EF8-83A1-3E2B75E11A0B}" srcOrd="6" destOrd="0" presId="urn:microsoft.com/office/officeart/2005/8/layout/radial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3EAF1C-FC57-4C42-8212-77774C11C9E8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78FFAD-FA67-479D-9B3C-AF5045933D62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en-US" sz="3200" b="1" dirty="0" smtClean="0">
              <a:solidFill>
                <a:srgbClr val="FFFF00"/>
              </a:solidFill>
            </a:rPr>
            <a:t>Sec  9B , 15(4)    &amp; 15A</a:t>
          </a:r>
          <a:r>
            <a:rPr lang="en-US" sz="3200" b="1" dirty="0" smtClean="0"/>
            <a:t>                 power   given         to  the  State  </a:t>
          </a:r>
          <a:r>
            <a:rPr lang="en-US" sz="3200" b="1" dirty="0" err="1" smtClean="0"/>
            <a:t>Govt</a:t>
          </a:r>
          <a:r>
            <a:rPr lang="en-US" sz="3200" b="1" dirty="0" smtClean="0"/>
            <a:t>   to   establish          </a:t>
          </a:r>
          <a:r>
            <a:rPr lang="en-US" sz="3200" b="1" dirty="0" smtClean="0">
              <a:solidFill>
                <a:srgbClr val="FFFF00"/>
              </a:solidFill>
            </a:rPr>
            <a:t>DMF</a:t>
          </a:r>
          <a:endParaRPr lang="en-US" sz="3200" b="1" dirty="0">
            <a:solidFill>
              <a:srgbClr val="FFFF00"/>
            </a:solidFill>
          </a:endParaRPr>
        </a:p>
      </dgm:t>
    </dgm:pt>
    <dgm:pt modelId="{F2013DBE-A026-460A-BAB7-6DA5B15E1540}" type="parTrans" cxnId="{03065F7A-44EC-490B-A630-7620D25F1F56}">
      <dgm:prSet/>
      <dgm:spPr/>
      <dgm:t>
        <a:bodyPr/>
        <a:lstStyle/>
        <a:p>
          <a:endParaRPr lang="en-US"/>
        </a:p>
      </dgm:t>
    </dgm:pt>
    <dgm:pt modelId="{BC610EF6-CE0A-4715-A939-33C98BF4A621}" type="sibTrans" cxnId="{03065F7A-44EC-490B-A630-7620D25F1F56}">
      <dgm:prSet/>
      <dgm:spPr/>
      <dgm:t>
        <a:bodyPr/>
        <a:lstStyle/>
        <a:p>
          <a:endParaRPr lang="en-US"/>
        </a:p>
      </dgm:t>
    </dgm:pt>
    <dgm:pt modelId="{E64F0C83-5784-4568-A544-CC586A21AF44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 dirty="0" smtClean="0"/>
            <a:t>Objectives &amp;           Functions</a:t>
          </a:r>
          <a:endParaRPr lang="en-US" sz="2800" b="1" dirty="0"/>
        </a:p>
      </dgm:t>
    </dgm:pt>
    <dgm:pt modelId="{66EF45D7-69B7-43AE-9010-19E541822C86}" type="parTrans" cxnId="{5640EAAE-B1DE-456F-8444-FE46161FEF5D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4E9FD755-BEC7-4B68-83AD-976002D8E269}" type="sibTrans" cxnId="{5640EAAE-B1DE-456F-8444-FE46161FEF5D}">
      <dgm:prSet/>
      <dgm:spPr/>
      <dgm:t>
        <a:bodyPr/>
        <a:lstStyle/>
        <a:p>
          <a:endParaRPr lang="en-US"/>
        </a:p>
      </dgm:t>
    </dgm:pt>
    <dgm:pt modelId="{20469310-B10B-4F4B-A52B-163016AB8257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 dirty="0" smtClean="0"/>
            <a:t>Rate   of contribution</a:t>
          </a:r>
          <a:endParaRPr lang="en-US" sz="2800" b="1" dirty="0"/>
        </a:p>
      </dgm:t>
    </dgm:pt>
    <dgm:pt modelId="{1D0DFEAA-62B4-4F0F-8656-6E269CD59EEA}" type="parTrans" cxnId="{F838E130-0E25-4D7B-9F6A-4C175BDB0824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BABEF96B-8D0E-452A-9C66-A460EA70034F}" type="sibTrans" cxnId="{F838E130-0E25-4D7B-9F6A-4C175BDB0824}">
      <dgm:prSet/>
      <dgm:spPr/>
      <dgm:t>
        <a:bodyPr/>
        <a:lstStyle/>
        <a:p>
          <a:endParaRPr lang="en-US"/>
        </a:p>
      </dgm:t>
    </dgm:pt>
    <dgm:pt modelId="{83A43869-1719-4A8A-8121-6EF20A657D37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 dirty="0" smtClean="0"/>
            <a:t>Constitution</a:t>
          </a:r>
          <a:endParaRPr lang="en-US" sz="2800" b="1" dirty="0"/>
        </a:p>
      </dgm:t>
    </dgm:pt>
    <dgm:pt modelId="{490F524C-7288-4208-B2EF-F8BBE7BBCF92}" type="parTrans" cxnId="{A513C0D2-3046-43AC-B8B8-31701714B91C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CB80277C-3CF1-4507-9263-45CBBD5C0FB3}" type="sibTrans" cxnId="{A513C0D2-3046-43AC-B8B8-31701714B91C}">
      <dgm:prSet/>
      <dgm:spPr/>
      <dgm:t>
        <a:bodyPr/>
        <a:lstStyle/>
        <a:p>
          <a:endParaRPr lang="en-US"/>
        </a:p>
      </dgm:t>
    </dgm:pt>
    <dgm:pt modelId="{8209BAC8-7424-46E1-B15F-C2B841FC557C}">
      <dgm:prSet custScaleX="164991" custScaleY="155704" custRadScaleRad="178421" custRadScaleInc="73050"/>
      <dgm:spPr/>
      <dgm:t>
        <a:bodyPr/>
        <a:lstStyle/>
        <a:p>
          <a:endParaRPr lang="en-US" dirty="0"/>
        </a:p>
      </dgm:t>
    </dgm:pt>
    <dgm:pt modelId="{8F8D7472-5E49-4740-B61A-99A76461F4D1}" type="parTrans" cxnId="{0EE726B8-0D68-4BDF-B4E5-2BEB3941302D}">
      <dgm:prSet custScaleX="161818" custScaleY="71765"/>
      <dgm:spPr/>
      <dgm:t>
        <a:bodyPr/>
        <a:lstStyle/>
        <a:p>
          <a:endParaRPr lang="en-US"/>
        </a:p>
      </dgm:t>
    </dgm:pt>
    <dgm:pt modelId="{0D3D098B-539A-49A9-AF1E-C92953CEAB3E}" type="sibTrans" cxnId="{0EE726B8-0D68-4BDF-B4E5-2BEB3941302D}">
      <dgm:prSet/>
      <dgm:spPr/>
      <dgm:t>
        <a:bodyPr/>
        <a:lstStyle/>
        <a:p>
          <a:endParaRPr lang="en-US"/>
        </a:p>
      </dgm:t>
    </dgm:pt>
    <dgm:pt modelId="{3E3ED4C8-F9CB-4A31-B621-8A9668DFB242}" type="pres">
      <dgm:prSet presAssocID="{793EAF1C-FC57-4C42-8212-77774C11C9E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89FEC7-231C-458C-83AD-F600BA4BE0BC}" type="pres">
      <dgm:prSet presAssocID="{5078FFAD-FA67-479D-9B3C-AF5045933D62}" presName="centerShape" presStyleLbl="node0" presStyleIdx="0" presStyleCnt="1" custScaleX="192810" custScaleY="173451" custLinFactNeighborX="-44547" custLinFactNeighborY="-11632"/>
      <dgm:spPr/>
      <dgm:t>
        <a:bodyPr/>
        <a:lstStyle/>
        <a:p>
          <a:endParaRPr lang="en-US"/>
        </a:p>
      </dgm:t>
    </dgm:pt>
    <dgm:pt modelId="{AB7A597A-04E9-462D-9003-FF61D50465F1}" type="pres">
      <dgm:prSet presAssocID="{66EF45D7-69B7-43AE-9010-19E541822C86}" presName="parTrans" presStyleLbl="sibTrans2D1" presStyleIdx="0" presStyleCnt="3" custAng="21453522" custScaleX="178650" custScaleY="63632" custLinFactNeighborX="5156" custLinFactNeighborY="15017"/>
      <dgm:spPr/>
      <dgm:t>
        <a:bodyPr/>
        <a:lstStyle/>
        <a:p>
          <a:endParaRPr lang="en-US"/>
        </a:p>
      </dgm:t>
    </dgm:pt>
    <dgm:pt modelId="{D5C1769B-54E4-41F1-A061-58CC319937B0}" type="pres">
      <dgm:prSet presAssocID="{66EF45D7-69B7-43AE-9010-19E541822C86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3855D71B-95FF-49AD-8BA1-6509E2854960}" type="pres">
      <dgm:prSet presAssocID="{E64F0C83-5784-4568-A544-CC586A21AF44}" presName="node" presStyleLbl="node1" presStyleIdx="0" presStyleCnt="3" custScaleX="122527" custScaleY="115640" custRadScaleRad="102133" custRadScaleInc="1330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E971FB-C122-42D1-A8F0-3B0987C72500}" type="pres">
      <dgm:prSet presAssocID="{1D0DFEAA-62B4-4F0F-8656-6E269CD59EEA}" presName="parTrans" presStyleLbl="sibTrans2D1" presStyleIdx="1" presStyleCnt="3" custAng="17967615" custFlipVert="1" custScaleX="162614" custScaleY="62925"/>
      <dgm:spPr/>
      <dgm:t>
        <a:bodyPr/>
        <a:lstStyle/>
        <a:p>
          <a:endParaRPr lang="en-US"/>
        </a:p>
      </dgm:t>
    </dgm:pt>
    <dgm:pt modelId="{03E0040B-2DBA-4C6A-9EBE-599D82A54B12}" type="pres">
      <dgm:prSet presAssocID="{1D0DFEAA-62B4-4F0F-8656-6E269CD59EEA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D5897ACE-9868-459A-9E87-077BB06362D9}" type="pres">
      <dgm:prSet presAssocID="{20469310-B10B-4F4B-A52B-163016AB8257}" presName="node" presStyleLbl="node1" presStyleIdx="1" presStyleCnt="3" custScaleX="125517" custScaleY="106947" custRadScaleRad="58639" custRadScaleInc="411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8D4A07-CBB2-4FEB-BAFD-A3F20AC584D5}" type="pres">
      <dgm:prSet presAssocID="{490F524C-7288-4208-B2EF-F8BBE7BBCF92}" presName="parTrans" presStyleLbl="sibTrans2D1" presStyleIdx="2" presStyleCnt="3" custScaleX="161818" custScaleY="54885"/>
      <dgm:spPr/>
      <dgm:t>
        <a:bodyPr/>
        <a:lstStyle/>
        <a:p>
          <a:endParaRPr lang="en-US"/>
        </a:p>
      </dgm:t>
    </dgm:pt>
    <dgm:pt modelId="{FFC2FBF9-A38F-4B2C-A5DD-9F922E01D0E6}" type="pres">
      <dgm:prSet presAssocID="{490F524C-7288-4208-B2EF-F8BBE7BBCF92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5BD54952-E185-4EF8-83A1-3E2B75E11A0B}" type="pres">
      <dgm:prSet presAssocID="{83A43869-1719-4A8A-8121-6EF20A657D37}" presName="node" presStyleLbl="node1" presStyleIdx="2" presStyleCnt="3" custScaleX="132255" custScaleY="117722" custRadScaleRad="101624" custRadScaleInc="2371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40AEC2-4F43-47B3-9D65-2CA8E0CDDECE}" type="presOf" srcId="{5078FFAD-FA67-479D-9B3C-AF5045933D62}" destId="{FF89FEC7-231C-458C-83AD-F600BA4BE0BC}" srcOrd="0" destOrd="0" presId="urn:microsoft.com/office/officeart/2005/8/layout/radial5"/>
    <dgm:cxn modelId="{E933A83D-D75A-4F8F-B3ED-827881D95CD2}" type="presOf" srcId="{66EF45D7-69B7-43AE-9010-19E541822C86}" destId="{AB7A597A-04E9-462D-9003-FF61D50465F1}" srcOrd="0" destOrd="0" presId="urn:microsoft.com/office/officeart/2005/8/layout/radial5"/>
    <dgm:cxn modelId="{67869C36-880B-4EFA-A66E-32056A2D611A}" type="presOf" srcId="{83A43869-1719-4A8A-8121-6EF20A657D37}" destId="{5BD54952-E185-4EF8-83A1-3E2B75E11A0B}" srcOrd="0" destOrd="0" presId="urn:microsoft.com/office/officeart/2005/8/layout/radial5"/>
    <dgm:cxn modelId="{5640EAAE-B1DE-456F-8444-FE46161FEF5D}" srcId="{5078FFAD-FA67-479D-9B3C-AF5045933D62}" destId="{E64F0C83-5784-4568-A544-CC586A21AF44}" srcOrd="0" destOrd="0" parTransId="{66EF45D7-69B7-43AE-9010-19E541822C86}" sibTransId="{4E9FD755-BEC7-4B68-83AD-976002D8E269}"/>
    <dgm:cxn modelId="{BE719D95-E660-4F78-B3E9-6B28FE519336}" type="presOf" srcId="{66EF45D7-69B7-43AE-9010-19E541822C86}" destId="{D5C1769B-54E4-41F1-A061-58CC319937B0}" srcOrd="1" destOrd="0" presId="urn:microsoft.com/office/officeart/2005/8/layout/radial5"/>
    <dgm:cxn modelId="{25C716A2-429D-4451-A98B-123F8D41DBDC}" type="presOf" srcId="{20469310-B10B-4F4B-A52B-163016AB8257}" destId="{D5897ACE-9868-459A-9E87-077BB06362D9}" srcOrd="0" destOrd="0" presId="urn:microsoft.com/office/officeart/2005/8/layout/radial5"/>
    <dgm:cxn modelId="{90E404F1-C522-49D5-9488-62684B8F486F}" type="presOf" srcId="{1D0DFEAA-62B4-4F0F-8656-6E269CD59EEA}" destId="{03E0040B-2DBA-4C6A-9EBE-599D82A54B12}" srcOrd="1" destOrd="0" presId="urn:microsoft.com/office/officeart/2005/8/layout/radial5"/>
    <dgm:cxn modelId="{A513C0D2-3046-43AC-B8B8-31701714B91C}" srcId="{5078FFAD-FA67-479D-9B3C-AF5045933D62}" destId="{83A43869-1719-4A8A-8121-6EF20A657D37}" srcOrd="2" destOrd="0" parTransId="{490F524C-7288-4208-B2EF-F8BBE7BBCF92}" sibTransId="{CB80277C-3CF1-4507-9263-45CBBD5C0FB3}"/>
    <dgm:cxn modelId="{F838E130-0E25-4D7B-9F6A-4C175BDB0824}" srcId="{5078FFAD-FA67-479D-9B3C-AF5045933D62}" destId="{20469310-B10B-4F4B-A52B-163016AB8257}" srcOrd="1" destOrd="0" parTransId="{1D0DFEAA-62B4-4F0F-8656-6E269CD59EEA}" sibTransId="{BABEF96B-8D0E-452A-9C66-A460EA70034F}"/>
    <dgm:cxn modelId="{50F2F629-CD22-4006-9525-D1AED615D5AF}" type="presOf" srcId="{490F524C-7288-4208-B2EF-F8BBE7BBCF92}" destId="{D08D4A07-CBB2-4FEB-BAFD-A3F20AC584D5}" srcOrd="0" destOrd="0" presId="urn:microsoft.com/office/officeart/2005/8/layout/radial5"/>
    <dgm:cxn modelId="{03065F7A-44EC-490B-A630-7620D25F1F56}" srcId="{793EAF1C-FC57-4C42-8212-77774C11C9E8}" destId="{5078FFAD-FA67-479D-9B3C-AF5045933D62}" srcOrd="0" destOrd="0" parTransId="{F2013DBE-A026-460A-BAB7-6DA5B15E1540}" sibTransId="{BC610EF6-CE0A-4715-A939-33C98BF4A621}"/>
    <dgm:cxn modelId="{09A19CF6-4EB2-4827-8C2D-52E6A610BBDB}" type="presOf" srcId="{1D0DFEAA-62B4-4F0F-8656-6E269CD59EEA}" destId="{79E971FB-C122-42D1-A8F0-3B0987C72500}" srcOrd="0" destOrd="0" presId="urn:microsoft.com/office/officeart/2005/8/layout/radial5"/>
    <dgm:cxn modelId="{20D9A556-77C0-485E-AD9D-B2677608B30D}" type="presOf" srcId="{E64F0C83-5784-4568-A544-CC586A21AF44}" destId="{3855D71B-95FF-49AD-8BA1-6509E2854960}" srcOrd="0" destOrd="0" presId="urn:microsoft.com/office/officeart/2005/8/layout/radial5"/>
    <dgm:cxn modelId="{0EE726B8-0D68-4BDF-B4E5-2BEB3941302D}" srcId="{793EAF1C-FC57-4C42-8212-77774C11C9E8}" destId="{8209BAC8-7424-46E1-B15F-C2B841FC557C}" srcOrd="1" destOrd="0" parTransId="{8F8D7472-5E49-4740-B61A-99A76461F4D1}" sibTransId="{0D3D098B-539A-49A9-AF1E-C92953CEAB3E}"/>
    <dgm:cxn modelId="{F7D48CE0-3F3A-4AEE-8800-486DC82D776C}" type="presOf" srcId="{490F524C-7288-4208-B2EF-F8BBE7BBCF92}" destId="{FFC2FBF9-A38F-4B2C-A5DD-9F922E01D0E6}" srcOrd="1" destOrd="0" presId="urn:microsoft.com/office/officeart/2005/8/layout/radial5"/>
    <dgm:cxn modelId="{30CC757F-F9FA-4014-B7D5-6FD3FF59DA7E}" type="presOf" srcId="{793EAF1C-FC57-4C42-8212-77774C11C9E8}" destId="{3E3ED4C8-F9CB-4A31-B621-8A9668DFB242}" srcOrd="0" destOrd="0" presId="urn:microsoft.com/office/officeart/2005/8/layout/radial5"/>
    <dgm:cxn modelId="{5D278A1B-6A8A-4DCE-90E5-5B43A44948AD}" type="presParOf" srcId="{3E3ED4C8-F9CB-4A31-B621-8A9668DFB242}" destId="{FF89FEC7-231C-458C-83AD-F600BA4BE0BC}" srcOrd="0" destOrd="0" presId="urn:microsoft.com/office/officeart/2005/8/layout/radial5"/>
    <dgm:cxn modelId="{E25E98A0-C329-493A-B217-48B81B36191C}" type="presParOf" srcId="{3E3ED4C8-F9CB-4A31-B621-8A9668DFB242}" destId="{AB7A597A-04E9-462D-9003-FF61D50465F1}" srcOrd="1" destOrd="0" presId="urn:microsoft.com/office/officeart/2005/8/layout/radial5"/>
    <dgm:cxn modelId="{59897C75-C819-407E-BA58-9700D5AE6CC9}" type="presParOf" srcId="{AB7A597A-04E9-462D-9003-FF61D50465F1}" destId="{D5C1769B-54E4-41F1-A061-58CC319937B0}" srcOrd="0" destOrd="0" presId="urn:microsoft.com/office/officeart/2005/8/layout/radial5"/>
    <dgm:cxn modelId="{9208FEFD-B4E9-4DA4-B7D2-3C8E375854F8}" type="presParOf" srcId="{3E3ED4C8-F9CB-4A31-B621-8A9668DFB242}" destId="{3855D71B-95FF-49AD-8BA1-6509E2854960}" srcOrd="2" destOrd="0" presId="urn:microsoft.com/office/officeart/2005/8/layout/radial5"/>
    <dgm:cxn modelId="{6EA38B67-D324-48AE-8CC0-CE3BFCB83F71}" type="presParOf" srcId="{3E3ED4C8-F9CB-4A31-B621-8A9668DFB242}" destId="{79E971FB-C122-42D1-A8F0-3B0987C72500}" srcOrd="3" destOrd="0" presId="urn:microsoft.com/office/officeart/2005/8/layout/radial5"/>
    <dgm:cxn modelId="{4000D9BD-89E0-4A5C-90EE-350547828378}" type="presParOf" srcId="{79E971FB-C122-42D1-A8F0-3B0987C72500}" destId="{03E0040B-2DBA-4C6A-9EBE-599D82A54B12}" srcOrd="0" destOrd="0" presId="urn:microsoft.com/office/officeart/2005/8/layout/radial5"/>
    <dgm:cxn modelId="{290C42E7-8786-41FB-93F3-587138F8DB87}" type="presParOf" srcId="{3E3ED4C8-F9CB-4A31-B621-8A9668DFB242}" destId="{D5897ACE-9868-459A-9E87-077BB06362D9}" srcOrd="4" destOrd="0" presId="urn:microsoft.com/office/officeart/2005/8/layout/radial5"/>
    <dgm:cxn modelId="{DD418F7A-1A34-4E38-ACB4-548060124CAD}" type="presParOf" srcId="{3E3ED4C8-F9CB-4A31-B621-8A9668DFB242}" destId="{D08D4A07-CBB2-4FEB-BAFD-A3F20AC584D5}" srcOrd="5" destOrd="0" presId="urn:microsoft.com/office/officeart/2005/8/layout/radial5"/>
    <dgm:cxn modelId="{94C2B9EE-A682-4912-BA03-CEC3B3302B48}" type="presParOf" srcId="{D08D4A07-CBB2-4FEB-BAFD-A3F20AC584D5}" destId="{FFC2FBF9-A38F-4B2C-A5DD-9F922E01D0E6}" srcOrd="0" destOrd="0" presId="urn:microsoft.com/office/officeart/2005/8/layout/radial5"/>
    <dgm:cxn modelId="{82F7AA8B-F83C-4603-B496-D2754975E2B2}" type="presParOf" srcId="{3E3ED4C8-F9CB-4A31-B621-8A9668DFB242}" destId="{5BD54952-E185-4EF8-83A1-3E2B75E11A0B}" srcOrd="6" destOrd="0" presId="urn:microsoft.com/office/officeart/2005/8/layout/radial5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3EAF1C-FC57-4C42-8212-77774C11C9E8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78FFAD-FA67-479D-9B3C-AF5045933D62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en-US" sz="3200" b="1" dirty="0" smtClean="0">
              <a:solidFill>
                <a:srgbClr val="FFFF00"/>
              </a:solidFill>
            </a:rPr>
            <a:t>Sec  23C</a:t>
          </a:r>
          <a:r>
            <a:rPr lang="en-US" sz="3200" b="1" dirty="0" smtClean="0"/>
            <a:t>                 State  </a:t>
          </a:r>
          <a:r>
            <a:rPr lang="en-US" sz="3200" b="1" dirty="0" err="1" smtClean="0"/>
            <a:t>Govt</a:t>
          </a:r>
          <a:r>
            <a:rPr lang="en-US" sz="3200" b="1" dirty="0" smtClean="0"/>
            <a:t>   to   make rules for illegal mining, transportation &amp; storage</a:t>
          </a:r>
          <a:endParaRPr lang="en-US" sz="3200" b="1" dirty="0">
            <a:solidFill>
              <a:srgbClr val="FFFF00"/>
            </a:solidFill>
          </a:endParaRPr>
        </a:p>
      </dgm:t>
    </dgm:pt>
    <dgm:pt modelId="{F2013DBE-A026-460A-BAB7-6DA5B15E1540}" type="parTrans" cxnId="{03065F7A-44EC-490B-A630-7620D25F1F56}">
      <dgm:prSet/>
      <dgm:spPr/>
      <dgm:t>
        <a:bodyPr/>
        <a:lstStyle/>
        <a:p>
          <a:endParaRPr lang="en-US"/>
        </a:p>
      </dgm:t>
    </dgm:pt>
    <dgm:pt modelId="{BC610EF6-CE0A-4715-A939-33C98BF4A621}" type="sibTrans" cxnId="{03065F7A-44EC-490B-A630-7620D25F1F56}">
      <dgm:prSet/>
      <dgm:spPr/>
      <dgm:t>
        <a:bodyPr/>
        <a:lstStyle/>
        <a:p>
          <a:endParaRPr lang="en-US"/>
        </a:p>
      </dgm:t>
    </dgm:pt>
    <dgm:pt modelId="{E64F0C83-5784-4568-A544-CC586A21AF44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 dirty="0" smtClean="0">
              <a:solidFill>
                <a:schemeClr val="accent4">
                  <a:lumMod val="50000"/>
                </a:schemeClr>
              </a:solidFill>
            </a:rPr>
            <a:t>Check Post </a:t>
          </a:r>
          <a:r>
            <a:rPr lang="en-US" sz="2800" b="1" dirty="0" smtClean="0"/>
            <a:t>Rule 5 of [</a:t>
          </a:r>
          <a:r>
            <a:rPr lang="en-US" sz="2800" b="1" dirty="0" err="1" smtClean="0"/>
            <a:t>PoIMT&amp;S</a:t>
          </a:r>
          <a:r>
            <a:rPr lang="en-US" sz="2800" b="1" dirty="0" smtClean="0"/>
            <a:t>] Rules,2002</a:t>
          </a:r>
          <a:endParaRPr lang="en-US" sz="2800" b="1" dirty="0"/>
        </a:p>
      </dgm:t>
    </dgm:pt>
    <dgm:pt modelId="{66EF45D7-69B7-43AE-9010-19E541822C86}" type="parTrans" cxnId="{5640EAAE-B1DE-456F-8444-FE46161FEF5D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4E9FD755-BEC7-4B68-83AD-976002D8E269}" type="sibTrans" cxnId="{5640EAAE-B1DE-456F-8444-FE46161FEF5D}">
      <dgm:prSet/>
      <dgm:spPr/>
      <dgm:t>
        <a:bodyPr/>
        <a:lstStyle/>
        <a:p>
          <a:endParaRPr lang="en-US"/>
        </a:p>
      </dgm:t>
    </dgm:pt>
    <dgm:pt modelId="{20469310-B10B-4F4B-A52B-163016AB8257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 dirty="0" smtClean="0">
              <a:solidFill>
                <a:srgbClr val="FFFF00"/>
              </a:solidFill>
            </a:rPr>
            <a:t>Storage</a:t>
          </a:r>
          <a:r>
            <a:rPr lang="en-US" sz="2800" b="1" dirty="0" smtClean="0">
              <a:solidFill>
                <a:srgbClr val="FF0000"/>
              </a:solidFill>
            </a:rPr>
            <a:t> </a:t>
          </a:r>
          <a:r>
            <a:rPr lang="en-US" sz="2800" b="1" dirty="0" smtClean="0"/>
            <a:t> Rule 6 of [</a:t>
          </a:r>
          <a:r>
            <a:rPr lang="en-US" sz="2800" b="1" dirty="0" err="1" smtClean="0"/>
            <a:t>PoIMT&amp;S</a:t>
          </a:r>
          <a:r>
            <a:rPr lang="en-US" sz="2800" b="1" dirty="0" smtClean="0"/>
            <a:t>] Rules,2002</a:t>
          </a:r>
          <a:endParaRPr lang="en-US" sz="2800" b="1" dirty="0"/>
        </a:p>
      </dgm:t>
    </dgm:pt>
    <dgm:pt modelId="{1D0DFEAA-62B4-4F0F-8656-6E269CD59EEA}" type="parTrans" cxnId="{F838E130-0E25-4D7B-9F6A-4C175BDB0824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BABEF96B-8D0E-452A-9C66-A460EA70034F}" type="sibTrans" cxnId="{F838E130-0E25-4D7B-9F6A-4C175BDB0824}">
      <dgm:prSet/>
      <dgm:spPr/>
      <dgm:t>
        <a:bodyPr/>
        <a:lstStyle/>
        <a:p>
          <a:endParaRPr lang="en-US"/>
        </a:p>
      </dgm:t>
    </dgm:pt>
    <dgm:pt modelId="{83A43869-1719-4A8A-8121-6EF20A657D37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 dirty="0" smtClean="0">
              <a:solidFill>
                <a:srgbClr val="FF0000"/>
              </a:solidFill>
            </a:rPr>
            <a:t>Transportation</a:t>
          </a:r>
          <a:r>
            <a:rPr lang="en-US" sz="2800" b="1" dirty="0" smtClean="0"/>
            <a:t> Rule 4 of [</a:t>
          </a:r>
          <a:r>
            <a:rPr lang="en-US" sz="2800" b="1" dirty="0" err="1" smtClean="0"/>
            <a:t>PoIMT&amp;S</a:t>
          </a:r>
          <a:r>
            <a:rPr lang="en-US" sz="2800" b="1" dirty="0" smtClean="0"/>
            <a:t>] Rules,2002</a:t>
          </a:r>
          <a:endParaRPr lang="en-US" sz="2800" b="1" dirty="0"/>
        </a:p>
      </dgm:t>
    </dgm:pt>
    <dgm:pt modelId="{490F524C-7288-4208-B2EF-F8BBE7BBCF92}" type="parTrans" cxnId="{A513C0D2-3046-43AC-B8B8-31701714B91C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CB80277C-3CF1-4507-9263-45CBBD5C0FB3}" type="sibTrans" cxnId="{A513C0D2-3046-43AC-B8B8-31701714B91C}">
      <dgm:prSet/>
      <dgm:spPr/>
      <dgm:t>
        <a:bodyPr/>
        <a:lstStyle/>
        <a:p>
          <a:endParaRPr lang="en-US"/>
        </a:p>
      </dgm:t>
    </dgm:pt>
    <dgm:pt modelId="{8209BAC8-7424-46E1-B15F-C2B841FC557C}">
      <dgm:prSet custScaleX="164991" custScaleY="155704" custRadScaleRad="178421" custRadScaleInc="73050"/>
      <dgm:spPr/>
      <dgm:t>
        <a:bodyPr/>
        <a:lstStyle/>
        <a:p>
          <a:endParaRPr lang="en-US" dirty="0"/>
        </a:p>
      </dgm:t>
    </dgm:pt>
    <dgm:pt modelId="{8F8D7472-5E49-4740-B61A-99A76461F4D1}" type="parTrans" cxnId="{0EE726B8-0D68-4BDF-B4E5-2BEB3941302D}">
      <dgm:prSet custScaleX="161818" custScaleY="71765"/>
      <dgm:spPr/>
      <dgm:t>
        <a:bodyPr/>
        <a:lstStyle/>
        <a:p>
          <a:endParaRPr lang="en-US"/>
        </a:p>
      </dgm:t>
    </dgm:pt>
    <dgm:pt modelId="{0D3D098B-539A-49A9-AF1E-C92953CEAB3E}" type="sibTrans" cxnId="{0EE726B8-0D68-4BDF-B4E5-2BEB3941302D}">
      <dgm:prSet/>
      <dgm:spPr/>
      <dgm:t>
        <a:bodyPr/>
        <a:lstStyle/>
        <a:p>
          <a:endParaRPr lang="en-US"/>
        </a:p>
      </dgm:t>
    </dgm:pt>
    <dgm:pt modelId="{3E3ED4C8-F9CB-4A31-B621-8A9668DFB242}" type="pres">
      <dgm:prSet presAssocID="{793EAF1C-FC57-4C42-8212-77774C11C9E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89FEC7-231C-458C-83AD-F600BA4BE0BC}" type="pres">
      <dgm:prSet presAssocID="{5078FFAD-FA67-479D-9B3C-AF5045933D62}" presName="centerShape" presStyleLbl="node0" presStyleIdx="0" presStyleCnt="1" custScaleX="183236" custScaleY="167116" custLinFactNeighborX="-45122" custLinFactNeighborY="-11501"/>
      <dgm:spPr/>
      <dgm:t>
        <a:bodyPr/>
        <a:lstStyle/>
        <a:p>
          <a:endParaRPr lang="en-US"/>
        </a:p>
      </dgm:t>
    </dgm:pt>
    <dgm:pt modelId="{AB7A597A-04E9-462D-9003-FF61D50465F1}" type="pres">
      <dgm:prSet presAssocID="{66EF45D7-69B7-43AE-9010-19E541822C86}" presName="parTrans" presStyleLbl="sibTrans2D1" presStyleIdx="0" presStyleCnt="3" custAng="21453522" custScaleX="178650" custScaleY="63632" custLinFactNeighborX="5156" custLinFactNeighborY="15017"/>
      <dgm:spPr/>
      <dgm:t>
        <a:bodyPr/>
        <a:lstStyle/>
        <a:p>
          <a:endParaRPr lang="en-US"/>
        </a:p>
      </dgm:t>
    </dgm:pt>
    <dgm:pt modelId="{D5C1769B-54E4-41F1-A061-58CC319937B0}" type="pres">
      <dgm:prSet presAssocID="{66EF45D7-69B7-43AE-9010-19E541822C86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3855D71B-95FF-49AD-8BA1-6509E2854960}" type="pres">
      <dgm:prSet presAssocID="{E64F0C83-5784-4568-A544-CC586A21AF44}" presName="node" presStyleLbl="node1" presStyleIdx="0" presStyleCnt="3" custScaleX="122527" custScaleY="115640" custRadScaleRad="102133" custRadScaleInc="1330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E971FB-C122-42D1-A8F0-3B0987C72500}" type="pres">
      <dgm:prSet presAssocID="{1D0DFEAA-62B4-4F0F-8656-6E269CD59EEA}" presName="parTrans" presStyleLbl="sibTrans2D1" presStyleIdx="1" presStyleCnt="3" custAng="17967615" custFlipVert="1" custScaleX="162614" custScaleY="62925"/>
      <dgm:spPr/>
      <dgm:t>
        <a:bodyPr/>
        <a:lstStyle/>
        <a:p>
          <a:endParaRPr lang="en-US"/>
        </a:p>
      </dgm:t>
    </dgm:pt>
    <dgm:pt modelId="{03E0040B-2DBA-4C6A-9EBE-599D82A54B12}" type="pres">
      <dgm:prSet presAssocID="{1D0DFEAA-62B4-4F0F-8656-6E269CD59EEA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D5897ACE-9868-459A-9E87-077BB06362D9}" type="pres">
      <dgm:prSet presAssocID="{20469310-B10B-4F4B-A52B-163016AB8257}" presName="node" presStyleLbl="node1" presStyleIdx="1" presStyleCnt="3" custScaleX="125517" custScaleY="106947" custRadScaleRad="58639" custRadScaleInc="411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8D4A07-CBB2-4FEB-BAFD-A3F20AC584D5}" type="pres">
      <dgm:prSet presAssocID="{490F524C-7288-4208-B2EF-F8BBE7BBCF92}" presName="parTrans" presStyleLbl="sibTrans2D1" presStyleIdx="2" presStyleCnt="3" custScaleX="161818" custScaleY="54885"/>
      <dgm:spPr/>
      <dgm:t>
        <a:bodyPr/>
        <a:lstStyle/>
        <a:p>
          <a:endParaRPr lang="en-US"/>
        </a:p>
      </dgm:t>
    </dgm:pt>
    <dgm:pt modelId="{FFC2FBF9-A38F-4B2C-A5DD-9F922E01D0E6}" type="pres">
      <dgm:prSet presAssocID="{490F524C-7288-4208-B2EF-F8BBE7BBCF92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5BD54952-E185-4EF8-83A1-3E2B75E11A0B}" type="pres">
      <dgm:prSet presAssocID="{83A43869-1719-4A8A-8121-6EF20A657D37}" presName="node" presStyleLbl="node1" presStyleIdx="2" presStyleCnt="3" custScaleX="148868" custScaleY="123716" custRadScaleRad="101624" custRadScaleInc="2371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CE8745-5B73-49C7-A8BC-FC331401F228}" type="presOf" srcId="{1D0DFEAA-62B4-4F0F-8656-6E269CD59EEA}" destId="{79E971FB-C122-42D1-A8F0-3B0987C72500}" srcOrd="0" destOrd="0" presId="urn:microsoft.com/office/officeart/2005/8/layout/radial5"/>
    <dgm:cxn modelId="{5640EAAE-B1DE-456F-8444-FE46161FEF5D}" srcId="{5078FFAD-FA67-479D-9B3C-AF5045933D62}" destId="{E64F0C83-5784-4568-A544-CC586A21AF44}" srcOrd="0" destOrd="0" parTransId="{66EF45D7-69B7-43AE-9010-19E541822C86}" sibTransId="{4E9FD755-BEC7-4B68-83AD-976002D8E269}"/>
    <dgm:cxn modelId="{B2A5564E-7574-44CD-9656-1D84213717FE}" type="presOf" srcId="{20469310-B10B-4F4B-A52B-163016AB8257}" destId="{D5897ACE-9868-459A-9E87-077BB06362D9}" srcOrd="0" destOrd="0" presId="urn:microsoft.com/office/officeart/2005/8/layout/radial5"/>
    <dgm:cxn modelId="{E3F28FAA-0E60-42C7-A71F-95A24C2D5075}" type="presOf" srcId="{490F524C-7288-4208-B2EF-F8BBE7BBCF92}" destId="{FFC2FBF9-A38F-4B2C-A5DD-9F922E01D0E6}" srcOrd="1" destOrd="0" presId="urn:microsoft.com/office/officeart/2005/8/layout/radial5"/>
    <dgm:cxn modelId="{F00A4EF1-F7F6-4F56-9CFC-5436D2457369}" type="presOf" srcId="{E64F0C83-5784-4568-A544-CC586A21AF44}" destId="{3855D71B-95FF-49AD-8BA1-6509E2854960}" srcOrd="0" destOrd="0" presId="urn:microsoft.com/office/officeart/2005/8/layout/radial5"/>
    <dgm:cxn modelId="{A513C0D2-3046-43AC-B8B8-31701714B91C}" srcId="{5078FFAD-FA67-479D-9B3C-AF5045933D62}" destId="{83A43869-1719-4A8A-8121-6EF20A657D37}" srcOrd="2" destOrd="0" parTransId="{490F524C-7288-4208-B2EF-F8BBE7BBCF92}" sibTransId="{CB80277C-3CF1-4507-9263-45CBBD5C0FB3}"/>
    <dgm:cxn modelId="{1E332E03-43E8-490D-A847-B3AD0817AC8F}" type="presOf" srcId="{83A43869-1719-4A8A-8121-6EF20A657D37}" destId="{5BD54952-E185-4EF8-83A1-3E2B75E11A0B}" srcOrd="0" destOrd="0" presId="urn:microsoft.com/office/officeart/2005/8/layout/radial5"/>
    <dgm:cxn modelId="{F838E130-0E25-4D7B-9F6A-4C175BDB0824}" srcId="{5078FFAD-FA67-479D-9B3C-AF5045933D62}" destId="{20469310-B10B-4F4B-A52B-163016AB8257}" srcOrd="1" destOrd="0" parTransId="{1D0DFEAA-62B4-4F0F-8656-6E269CD59EEA}" sibTransId="{BABEF96B-8D0E-452A-9C66-A460EA70034F}"/>
    <dgm:cxn modelId="{03065F7A-44EC-490B-A630-7620D25F1F56}" srcId="{793EAF1C-FC57-4C42-8212-77774C11C9E8}" destId="{5078FFAD-FA67-479D-9B3C-AF5045933D62}" srcOrd="0" destOrd="0" parTransId="{F2013DBE-A026-460A-BAB7-6DA5B15E1540}" sibTransId="{BC610EF6-CE0A-4715-A939-33C98BF4A621}"/>
    <dgm:cxn modelId="{5DC7EF1F-E1B6-464A-BFE4-55B7886368C4}" type="presOf" srcId="{490F524C-7288-4208-B2EF-F8BBE7BBCF92}" destId="{D08D4A07-CBB2-4FEB-BAFD-A3F20AC584D5}" srcOrd="0" destOrd="0" presId="urn:microsoft.com/office/officeart/2005/8/layout/radial5"/>
    <dgm:cxn modelId="{D2EE2EA0-1556-410C-8AF1-64F72668A3AF}" type="presOf" srcId="{66EF45D7-69B7-43AE-9010-19E541822C86}" destId="{D5C1769B-54E4-41F1-A061-58CC319937B0}" srcOrd="1" destOrd="0" presId="urn:microsoft.com/office/officeart/2005/8/layout/radial5"/>
    <dgm:cxn modelId="{35D57CCD-5921-45B1-9CE8-5F200BBE1AA0}" type="presOf" srcId="{66EF45D7-69B7-43AE-9010-19E541822C86}" destId="{AB7A597A-04E9-462D-9003-FF61D50465F1}" srcOrd="0" destOrd="0" presId="urn:microsoft.com/office/officeart/2005/8/layout/radial5"/>
    <dgm:cxn modelId="{0EE726B8-0D68-4BDF-B4E5-2BEB3941302D}" srcId="{793EAF1C-FC57-4C42-8212-77774C11C9E8}" destId="{8209BAC8-7424-46E1-B15F-C2B841FC557C}" srcOrd="1" destOrd="0" parTransId="{8F8D7472-5E49-4740-B61A-99A76461F4D1}" sibTransId="{0D3D098B-539A-49A9-AF1E-C92953CEAB3E}"/>
    <dgm:cxn modelId="{AE1553C3-0D88-491C-A56B-13B8247914E9}" type="presOf" srcId="{793EAF1C-FC57-4C42-8212-77774C11C9E8}" destId="{3E3ED4C8-F9CB-4A31-B621-8A9668DFB242}" srcOrd="0" destOrd="0" presId="urn:microsoft.com/office/officeart/2005/8/layout/radial5"/>
    <dgm:cxn modelId="{6DF06EDE-F89B-4C6F-B684-DE36BACA1CD5}" type="presOf" srcId="{1D0DFEAA-62B4-4F0F-8656-6E269CD59EEA}" destId="{03E0040B-2DBA-4C6A-9EBE-599D82A54B12}" srcOrd="1" destOrd="0" presId="urn:microsoft.com/office/officeart/2005/8/layout/radial5"/>
    <dgm:cxn modelId="{A1356B79-22CC-453C-A953-175C8E386892}" type="presOf" srcId="{5078FFAD-FA67-479D-9B3C-AF5045933D62}" destId="{FF89FEC7-231C-458C-83AD-F600BA4BE0BC}" srcOrd="0" destOrd="0" presId="urn:microsoft.com/office/officeart/2005/8/layout/radial5"/>
    <dgm:cxn modelId="{12C9AFD2-73EC-464F-8030-3A7BE8262253}" type="presParOf" srcId="{3E3ED4C8-F9CB-4A31-B621-8A9668DFB242}" destId="{FF89FEC7-231C-458C-83AD-F600BA4BE0BC}" srcOrd="0" destOrd="0" presId="urn:microsoft.com/office/officeart/2005/8/layout/radial5"/>
    <dgm:cxn modelId="{727E1E22-B4C1-437A-93E0-C6AA6194C6BB}" type="presParOf" srcId="{3E3ED4C8-F9CB-4A31-B621-8A9668DFB242}" destId="{AB7A597A-04E9-462D-9003-FF61D50465F1}" srcOrd="1" destOrd="0" presId="urn:microsoft.com/office/officeart/2005/8/layout/radial5"/>
    <dgm:cxn modelId="{D9A0FEB8-E915-458B-998C-FEF80E52FA37}" type="presParOf" srcId="{AB7A597A-04E9-462D-9003-FF61D50465F1}" destId="{D5C1769B-54E4-41F1-A061-58CC319937B0}" srcOrd="0" destOrd="0" presId="urn:microsoft.com/office/officeart/2005/8/layout/radial5"/>
    <dgm:cxn modelId="{638E9AA4-50CC-4BED-8697-082F7BEF9185}" type="presParOf" srcId="{3E3ED4C8-F9CB-4A31-B621-8A9668DFB242}" destId="{3855D71B-95FF-49AD-8BA1-6509E2854960}" srcOrd="2" destOrd="0" presId="urn:microsoft.com/office/officeart/2005/8/layout/radial5"/>
    <dgm:cxn modelId="{F66F8764-41FB-4434-A06E-E4C0DD7FAA71}" type="presParOf" srcId="{3E3ED4C8-F9CB-4A31-B621-8A9668DFB242}" destId="{79E971FB-C122-42D1-A8F0-3B0987C72500}" srcOrd="3" destOrd="0" presId="urn:microsoft.com/office/officeart/2005/8/layout/radial5"/>
    <dgm:cxn modelId="{F81C54BA-CA5A-4FDA-9EF8-DAC1108C33E4}" type="presParOf" srcId="{79E971FB-C122-42D1-A8F0-3B0987C72500}" destId="{03E0040B-2DBA-4C6A-9EBE-599D82A54B12}" srcOrd="0" destOrd="0" presId="urn:microsoft.com/office/officeart/2005/8/layout/radial5"/>
    <dgm:cxn modelId="{0D551EA4-BAEA-4CC3-A234-53B3F69C9B3A}" type="presParOf" srcId="{3E3ED4C8-F9CB-4A31-B621-8A9668DFB242}" destId="{D5897ACE-9868-459A-9E87-077BB06362D9}" srcOrd="4" destOrd="0" presId="urn:microsoft.com/office/officeart/2005/8/layout/radial5"/>
    <dgm:cxn modelId="{D381354B-CD5E-486A-8EFD-3C313D02E4F5}" type="presParOf" srcId="{3E3ED4C8-F9CB-4A31-B621-8A9668DFB242}" destId="{D08D4A07-CBB2-4FEB-BAFD-A3F20AC584D5}" srcOrd="5" destOrd="0" presId="urn:microsoft.com/office/officeart/2005/8/layout/radial5"/>
    <dgm:cxn modelId="{7A906905-DD5D-462C-A46A-F8A30BEF46AB}" type="presParOf" srcId="{D08D4A07-CBB2-4FEB-BAFD-A3F20AC584D5}" destId="{FFC2FBF9-A38F-4B2C-A5DD-9F922E01D0E6}" srcOrd="0" destOrd="0" presId="urn:microsoft.com/office/officeart/2005/8/layout/radial5"/>
    <dgm:cxn modelId="{F9282350-11C5-4FBD-9138-85E7FB572ECE}" type="presParOf" srcId="{3E3ED4C8-F9CB-4A31-B621-8A9668DFB242}" destId="{5BD54952-E185-4EF8-83A1-3E2B75E11A0B}" srcOrd="6" destOrd="0" presId="urn:microsoft.com/office/officeart/2005/8/layout/radial5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3EAF1C-FC57-4C42-8212-77774C11C9E8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78FFAD-FA67-479D-9B3C-AF5045933D62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en-US" sz="3600" b="1" dirty="0" smtClean="0">
              <a:solidFill>
                <a:srgbClr val="FFFF00"/>
              </a:solidFill>
            </a:rPr>
            <a:t>Sec  26</a:t>
          </a:r>
          <a:r>
            <a:rPr lang="en-US" sz="3600" b="1" dirty="0" smtClean="0"/>
            <a:t>                 Delegation  of  Power to perform duties under the Act</a:t>
          </a:r>
          <a:endParaRPr lang="en-US" sz="3600" b="1" dirty="0">
            <a:solidFill>
              <a:srgbClr val="FFFF00"/>
            </a:solidFill>
          </a:endParaRPr>
        </a:p>
      </dgm:t>
    </dgm:pt>
    <dgm:pt modelId="{F2013DBE-A026-460A-BAB7-6DA5B15E1540}" type="parTrans" cxnId="{03065F7A-44EC-490B-A630-7620D25F1F56}">
      <dgm:prSet/>
      <dgm:spPr/>
      <dgm:t>
        <a:bodyPr/>
        <a:lstStyle/>
        <a:p>
          <a:endParaRPr lang="en-US"/>
        </a:p>
      </dgm:t>
    </dgm:pt>
    <dgm:pt modelId="{BC610EF6-CE0A-4715-A939-33C98BF4A621}" type="sibTrans" cxnId="{03065F7A-44EC-490B-A630-7620D25F1F56}">
      <dgm:prSet/>
      <dgm:spPr/>
      <dgm:t>
        <a:bodyPr/>
        <a:lstStyle/>
        <a:p>
          <a:endParaRPr lang="en-US"/>
        </a:p>
      </dgm:t>
    </dgm:pt>
    <dgm:pt modelId="{83A43869-1719-4A8A-8121-6EF20A657D37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en-US" sz="2800" b="1" dirty="0" smtClean="0">
              <a:solidFill>
                <a:schemeClr val="bg1"/>
              </a:solidFill>
            </a:rPr>
            <a:t>Central  </a:t>
          </a:r>
          <a:r>
            <a:rPr lang="en-US" sz="2800" b="1" dirty="0" err="1" smtClean="0">
              <a:solidFill>
                <a:schemeClr val="bg1"/>
              </a:solidFill>
            </a:rPr>
            <a:t>Govt</a:t>
          </a:r>
          <a:r>
            <a:rPr lang="en-US" sz="2800" b="1" dirty="0" smtClean="0">
              <a:solidFill>
                <a:schemeClr val="bg1"/>
              </a:solidFill>
            </a:rPr>
            <a:t> by notification  </a:t>
          </a:r>
          <a:r>
            <a:rPr lang="en-US" sz="2800" b="1" dirty="0" smtClean="0">
              <a:solidFill>
                <a:srgbClr val="FF0000"/>
              </a:solidFill>
            </a:rPr>
            <a:t>may empower</a:t>
          </a:r>
          <a:r>
            <a:rPr lang="en-US" sz="2800" b="1" dirty="0" smtClean="0">
              <a:solidFill>
                <a:schemeClr val="bg1"/>
              </a:solidFill>
            </a:rPr>
            <a:t>  such officer subordinate to it or of such State  </a:t>
          </a:r>
          <a:r>
            <a:rPr lang="en-US" sz="2800" b="1" dirty="0" err="1" smtClean="0">
              <a:solidFill>
                <a:schemeClr val="bg1"/>
              </a:solidFill>
            </a:rPr>
            <a:t>Govt</a:t>
          </a:r>
          <a:endParaRPr lang="en-US" sz="2800" b="1" dirty="0">
            <a:solidFill>
              <a:schemeClr val="bg1"/>
            </a:solidFill>
          </a:endParaRPr>
        </a:p>
      </dgm:t>
    </dgm:pt>
    <dgm:pt modelId="{490F524C-7288-4208-B2EF-F8BBE7BBCF92}" type="parTrans" cxnId="{A513C0D2-3046-43AC-B8B8-31701714B91C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CB80277C-3CF1-4507-9263-45CBBD5C0FB3}" type="sibTrans" cxnId="{A513C0D2-3046-43AC-B8B8-31701714B91C}">
      <dgm:prSet/>
      <dgm:spPr/>
      <dgm:t>
        <a:bodyPr/>
        <a:lstStyle/>
        <a:p>
          <a:endParaRPr lang="en-US"/>
        </a:p>
      </dgm:t>
    </dgm:pt>
    <dgm:pt modelId="{8209BAC8-7424-46E1-B15F-C2B841FC557C}">
      <dgm:prSet custScaleX="164991" custScaleY="155704" custRadScaleRad="178421" custRadScaleInc="73050"/>
      <dgm:spPr/>
      <dgm:t>
        <a:bodyPr/>
        <a:lstStyle/>
        <a:p>
          <a:endParaRPr lang="en-US" dirty="0"/>
        </a:p>
      </dgm:t>
    </dgm:pt>
    <dgm:pt modelId="{8F8D7472-5E49-4740-B61A-99A76461F4D1}" type="parTrans" cxnId="{0EE726B8-0D68-4BDF-B4E5-2BEB3941302D}">
      <dgm:prSet custScaleX="161818" custScaleY="71765"/>
      <dgm:spPr/>
      <dgm:t>
        <a:bodyPr/>
        <a:lstStyle/>
        <a:p>
          <a:endParaRPr lang="en-US"/>
        </a:p>
      </dgm:t>
    </dgm:pt>
    <dgm:pt modelId="{0D3D098B-539A-49A9-AF1E-C92953CEAB3E}" type="sibTrans" cxnId="{0EE726B8-0D68-4BDF-B4E5-2BEB3941302D}">
      <dgm:prSet/>
      <dgm:spPr/>
      <dgm:t>
        <a:bodyPr/>
        <a:lstStyle/>
        <a:p>
          <a:endParaRPr lang="en-US"/>
        </a:p>
      </dgm:t>
    </dgm:pt>
    <dgm:pt modelId="{E64F0C83-5784-4568-A544-CC586A21AF44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 dirty="0" smtClean="0">
              <a:solidFill>
                <a:schemeClr val="bg1"/>
              </a:solidFill>
            </a:rPr>
            <a:t>State  </a:t>
          </a:r>
          <a:r>
            <a:rPr lang="en-US" sz="2800" b="1" dirty="0" err="1" smtClean="0">
              <a:solidFill>
                <a:schemeClr val="bg1"/>
              </a:solidFill>
            </a:rPr>
            <a:t>Govt</a:t>
          </a:r>
          <a:r>
            <a:rPr lang="en-US" sz="2800" b="1" dirty="0" smtClean="0">
              <a:solidFill>
                <a:schemeClr val="bg1"/>
              </a:solidFill>
            </a:rPr>
            <a:t>  by notification </a:t>
          </a:r>
          <a:r>
            <a:rPr lang="en-US" sz="2800" b="1" dirty="0" smtClean="0">
              <a:solidFill>
                <a:schemeClr val="accent4">
                  <a:lumMod val="75000"/>
                </a:schemeClr>
              </a:solidFill>
            </a:rPr>
            <a:t>may empower</a:t>
          </a:r>
          <a:r>
            <a:rPr lang="en-US" sz="2800" b="1" dirty="0" smtClean="0">
              <a:solidFill>
                <a:schemeClr val="bg1"/>
              </a:solidFill>
            </a:rPr>
            <a:t>  such officer subordinate to  it</a:t>
          </a:r>
          <a:endParaRPr lang="en-US" sz="2800" b="1" dirty="0"/>
        </a:p>
      </dgm:t>
    </dgm:pt>
    <dgm:pt modelId="{4E9FD755-BEC7-4B68-83AD-976002D8E269}" type="sibTrans" cxnId="{5640EAAE-B1DE-456F-8444-FE46161FEF5D}">
      <dgm:prSet/>
      <dgm:spPr/>
      <dgm:t>
        <a:bodyPr/>
        <a:lstStyle/>
        <a:p>
          <a:endParaRPr lang="en-US"/>
        </a:p>
      </dgm:t>
    </dgm:pt>
    <dgm:pt modelId="{66EF45D7-69B7-43AE-9010-19E541822C86}" type="parTrans" cxnId="{5640EAAE-B1DE-456F-8444-FE46161FEF5D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3E3ED4C8-F9CB-4A31-B621-8A9668DFB242}" type="pres">
      <dgm:prSet presAssocID="{793EAF1C-FC57-4C42-8212-77774C11C9E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89FEC7-231C-458C-83AD-F600BA4BE0BC}" type="pres">
      <dgm:prSet presAssocID="{5078FFAD-FA67-479D-9B3C-AF5045933D62}" presName="centerShape" presStyleLbl="node0" presStyleIdx="0" presStyleCnt="1" custScaleX="217086" custScaleY="197763" custLinFactNeighborX="-63658" custLinFactNeighborY="1171"/>
      <dgm:spPr/>
      <dgm:t>
        <a:bodyPr/>
        <a:lstStyle/>
        <a:p>
          <a:endParaRPr lang="en-US"/>
        </a:p>
      </dgm:t>
    </dgm:pt>
    <dgm:pt modelId="{AB7A597A-04E9-462D-9003-FF61D50465F1}" type="pres">
      <dgm:prSet presAssocID="{66EF45D7-69B7-43AE-9010-19E541822C86}" presName="parTrans" presStyleLbl="sibTrans2D1" presStyleIdx="0" presStyleCnt="2" custAng="21453522" custScaleX="157553" custScaleY="81280" custLinFactNeighborX="5156" custLinFactNeighborY="15017"/>
      <dgm:spPr/>
      <dgm:t>
        <a:bodyPr/>
        <a:lstStyle/>
        <a:p>
          <a:endParaRPr lang="en-US"/>
        </a:p>
      </dgm:t>
    </dgm:pt>
    <dgm:pt modelId="{D5C1769B-54E4-41F1-A061-58CC319937B0}" type="pres">
      <dgm:prSet presAssocID="{66EF45D7-69B7-43AE-9010-19E541822C86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3855D71B-95FF-49AD-8BA1-6509E2854960}" type="pres">
      <dgm:prSet presAssocID="{E64F0C83-5784-4568-A544-CC586A21AF44}" presName="node" presStyleLbl="node1" presStyleIdx="0" presStyleCnt="2" custScaleX="232631" custScaleY="171213" custRadScaleRad="122967" custRadScaleInc="1398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8D4A07-CBB2-4FEB-BAFD-A3F20AC584D5}" type="pres">
      <dgm:prSet presAssocID="{490F524C-7288-4208-B2EF-F8BBE7BBCF92}" presName="parTrans" presStyleLbl="sibTrans2D1" presStyleIdx="1" presStyleCnt="2" custScaleX="142098" custScaleY="76876"/>
      <dgm:spPr/>
      <dgm:t>
        <a:bodyPr/>
        <a:lstStyle/>
        <a:p>
          <a:endParaRPr lang="en-US"/>
        </a:p>
      </dgm:t>
    </dgm:pt>
    <dgm:pt modelId="{FFC2FBF9-A38F-4B2C-A5DD-9F922E01D0E6}" type="pres">
      <dgm:prSet presAssocID="{490F524C-7288-4208-B2EF-F8BBE7BBCF92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5BD54952-E185-4EF8-83A1-3E2B75E11A0B}" type="pres">
      <dgm:prSet presAssocID="{83A43869-1719-4A8A-8121-6EF20A657D37}" presName="node" presStyleLbl="node1" presStyleIdx="1" presStyleCnt="2" custScaleX="236957" custScaleY="157045" custRadScaleRad="136691" custRadScaleInc="-1509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40EAAE-B1DE-456F-8444-FE46161FEF5D}" srcId="{5078FFAD-FA67-479D-9B3C-AF5045933D62}" destId="{E64F0C83-5784-4568-A544-CC586A21AF44}" srcOrd="0" destOrd="0" parTransId="{66EF45D7-69B7-43AE-9010-19E541822C86}" sibTransId="{4E9FD755-BEC7-4B68-83AD-976002D8E269}"/>
    <dgm:cxn modelId="{5BDE0C5A-762E-4E19-9E9B-E494D9AA2DB3}" type="presOf" srcId="{66EF45D7-69B7-43AE-9010-19E541822C86}" destId="{D5C1769B-54E4-41F1-A061-58CC319937B0}" srcOrd="1" destOrd="0" presId="urn:microsoft.com/office/officeart/2005/8/layout/radial5"/>
    <dgm:cxn modelId="{B631F85C-4186-4C78-A3ED-CD254CB9CCA3}" type="presOf" srcId="{5078FFAD-FA67-479D-9B3C-AF5045933D62}" destId="{FF89FEC7-231C-458C-83AD-F600BA4BE0BC}" srcOrd="0" destOrd="0" presId="urn:microsoft.com/office/officeart/2005/8/layout/radial5"/>
    <dgm:cxn modelId="{177AAE59-B2B7-4B59-9DD1-DE8470928DB2}" type="presOf" srcId="{490F524C-7288-4208-B2EF-F8BBE7BBCF92}" destId="{D08D4A07-CBB2-4FEB-BAFD-A3F20AC584D5}" srcOrd="0" destOrd="0" presId="urn:microsoft.com/office/officeart/2005/8/layout/radial5"/>
    <dgm:cxn modelId="{A513C0D2-3046-43AC-B8B8-31701714B91C}" srcId="{5078FFAD-FA67-479D-9B3C-AF5045933D62}" destId="{83A43869-1719-4A8A-8121-6EF20A657D37}" srcOrd="1" destOrd="0" parTransId="{490F524C-7288-4208-B2EF-F8BBE7BBCF92}" sibTransId="{CB80277C-3CF1-4507-9263-45CBBD5C0FB3}"/>
    <dgm:cxn modelId="{03065F7A-44EC-490B-A630-7620D25F1F56}" srcId="{793EAF1C-FC57-4C42-8212-77774C11C9E8}" destId="{5078FFAD-FA67-479D-9B3C-AF5045933D62}" srcOrd="0" destOrd="0" parTransId="{F2013DBE-A026-460A-BAB7-6DA5B15E1540}" sibTransId="{BC610EF6-CE0A-4715-A939-33C98BF4A621}"/>
    <dgm:cxn modelId="{7514443C-42DC-440D-A211-82EFA18D8063}" type="presOf" srcId="{490F524C-7288-4208-B2EF-F8BBE7BBCF92}" destId="{FFC2FBF9-A38F-4B2C-A5DD-9F922E01D0E6}" srcOrd="1" destOrd="0" presId="urn:microsoft.com/office/officeart/2005/8/layout/radial5"/>
    <dgm:cxn modelId="{C760C3D1-B40C-49A4-8259-0D849AD4251D}" type="presOf" srcId="{66EF45D7-69B7-43AE-9010-19E541822C86}" destId="{AB7A597A-04E9-462D-9003-FF61D50465F1}" srcOrd="0" destOrd="0" presId="urn:microsoft.com/office/officeart/2005/8/layout/radial5"/>
    <dgm:cxn modelId="{F8CCF962-EA8C-43A0-92DA-D86359B8EDC5}" type="presOf" srcId="{E64F0C83-5784-4568-A544-CC586A21AF44}" destId="{3855D71B-95FF-49AD-8BA1-6509E2854960}" srcOrd="0" destOrd="0" presId="urn:microsoft.com/office/officeart/2005/8/layout/radial5"/>
    <dgm:cxn modelId="{0EE726B8-0D68-4BDF-B4E5-2BEB3941302D}" srcId="{793EAF1C-FC57-4C42-8212-77774C11C9E8}" destId="{8209BAC8-7424-46E1-B15F-C2B841FC557C}" srcOrd="1" destOrd="0" parTransId="{8F8D7472-5E49-4740-B61A-99A76461F4D1}" sibTransId="{0D3D098B-539A-49A9-AF1E-C92953CEAB3E}"/>
    <dgm:cxn modelId="{CB41C256-DBF2-43CA-B1EC-EBC67378433B}" type="presOf" srcId="{83A43869-1719-4A8A-8121-6EF20A657D37}" destId="{5BD54952-E185-4EF8-83A1-3E2B75E11A0B}" srcOrd="0" destOrd="0" presId="urn:microsoft.com/office/officeart/2005/8/layout/radial5"/>
    <dgm:cxn modelId="{42CB8456-6F2E-4C0F-BC6F-C9CD429B7E98}" type="presOf" srcId="{793EAF1C-FC57-4C42-8212-77774C11C9E8}" destId="{3E3ED4C8-F9CB-4A31-B621-8A9668DFB242}" srcOrd="0" destOrd="0" presId="urn:microsoft.com/office/officeart/2005/8/layout/radial5"/>
    <dgm:cxn modelId="{7613CD48-E431-4662-A711-7C66C3768DE7}" type="presParOf" srcId="{3E3ED4C8-F9CB-4A31-B621-8A9668DFB242}" destId="{FF89FEC7-231C-458C-83AD-F600BA4BE0BC}" srcOrd="0" destOrd="0" presId="urn:microsoft.com/office/officeart/2005/8/layout/radial5"/>
    <dgm:cxn modelId="{B1D3F661-2286-4D06-83F6-FA9E90D4C081}" type="presParOf" srcId="{3E3ED4C8-F9CB-4A31-B621-8A9668DFB242}" destId="{AB7A597A-04E9-462D-9003-FF61D50465F1}" srcOrd="1" destOrd="0" presId="urn:microsoft.com/office/officeart/2005/8/layout/radial5"/>
    <dgm:cxn modelId="{FFC0C3B9-A198-43C2-A0C7-696C32DE98B7}" type="presParOf" srcId="{AB7A597A-04E9-462D-9003-FF61D50465F1}" destId="{D5C1769B-54E4-41F1-A061-58CC319937B0}" srcOrd="0" destOrd="0" presId="urn:microsoft.com/office/officeart/2005/8/layout/radial5"/>
    <dgm:cxn modelId="{AA30EA2F-D7D3-4772-AE4A-D1FC20B3A8A8}" type="presParOf" srcId="{3E3ED4C8-F9CB-4A31-B621-8A9668DFB242}" destId="{3855D71B-95FF-49AD-8BA1-6509E2854960}" srcOrd="2" destOrd="0" presId="urn:microsoft.com/office/officeart/2005/8/layout/radial5"/>
    <dgm:cxn modelId="{129DA682-E500-49AF-BA87-96E8A4BDE70B}" type="presParOf" srcId="{3E3ED4C8-F9CB-4A31-B621-8A9668DFB242}" destId="{D08D4A07-CBB2-4FEB-BAFD-A3F20AC584D5}" srcOrd="3" destOrd="0" presId="urn:microsoft.com/office/officeart/2005/8/layout/radial5"/>
    <dgm:cxn modelId="{FD5421CA-615F-4311-A982-135658647D6D}" type="presParOf" srcId="{D08D4A07-CBB2-4FEB-BAFD-A3F20AC584D5}" destId="{FFC2FBF9-A38F-4B2C-A5DD-9F922E01D0E6}" srcOrd="0" destOrd="0" presId="urn:microsoft.com/office/officeart/2005/8/layout/radial5"/>
    <dgm:cxn modelId="{88E25970-6DCA-436C-A131-E35D31A9CB39}" type="presParOf" srcId="{3E3ED4C8-F9CB-4A31-B621-8A9668DFB242}" destId="{5BD54952-E185-4EF8-83A1-3E2B75E11A0B}" srcOrd="4" destOrd="0" presId="urn:microsoft.com/office/officeart/2005/8/layout/radial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676400"/>
            <a:ext cx="7162800" cy="37856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b="1" dirty="0" smtClean="0"/>
              <a:t>A  brief  outline of                            topics</a:t>
            </a:r>
            <a:endParaRPr lang="en-US" sz="80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066800"/>
            <a:ext cx="8153400" cy="23083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Mines &amp; Minerals                         ( </a:t>
            </a:r>
            <a:r>
              <a:rPr lang="en-US" sz="4800" b="1" dirty="0" smtClean="0">
                <a:solidFill>
                  <a:srgbClr val="FFFF00"/>
                </a:solidFill>
              </a:rPr>
              <a:t>Development &amp; Regulation </a:t>
            </a:r>
            <a:r>
              <a:rPr lang="en-US" sz="4800" b="1" dirty="0" smtClean="0">
                <a:solidFill>
                  <a:schemeClr val="bg1"/>
                </a:solidFill>
              </a:rPr>
              <a:t>)  Act , 1957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4343400"/>
            <a:ext cx="8153400" cy="1569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West Bengal Minor Minerals </a:t>
            </a:r>
            <a:r>
              <a:rPr lang="en-US" sz="4800" b="1" dirty="0" smtClean="0">
                <a:solidFill>
                  <a:srgbClr val="FFFF00"/>
                </a:solidFill>
              </a:rPr>
              <a:t>Concession</a:t>
            </a:r>
            <a:r>
              <a:rPr lang="en-US" sz="4800" b="1" dirty="0" smtClean="0">
                <a:solidFill>
                  <a:schemeClr val="bg1"/>
                </a:solidFill>
              </a:rPr>
              <a:t> Rules , 2016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066800"/>
            <a:ext cx="8153400" cy="1569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West Bengal Minor Minerals </a:t>
            </a:r>
            <a:r>
              <a:rPr lang="en-US" sz="4800" b="1" dirty="0" smtClean="0">
                <a:solidFill>
                  <a:srgbClr val="FFFF00"/>
                </a:solidFill>
              </a:rPr>
              <a:t>Auction</a:t>
            </a:r>
            <a:r>
              <a:rPr lang="en-US" sz="4800" b="1" dirty="0" smtClean="0">
                <a:solidFill>
                  <a:schemeClr val="bg1"/>
                </a:solidFill>
              </a:rPr>
              <a:t> Rules , 2016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3657600"/>
            <a:ext cx="8153400" cy="23083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West Bengal                          </a:t>
            </a:r>
            <a:r>
              <a:rPr lang="en-US" sz="4800" b="1" dirty="0" smtClean="0">
                <a:solidFill>
                  <a:srgbClr val="FFFF00"/>
                </a:solidFill>
              </a:rPr>
              <a:t>District Mineral Foundation </a:t>
            </a:r>
            <a:r>
              <a:rPr lang="en-US" sz="4800" b="1" dirty="0" smtClean="0">
                <a:solidFill>
                  <a:schemeClr val="bg1"/>
                </a:solidFill>
              </a:rPr>
              <a:t>Rules , 2016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 animBg="1" advAuto="10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752600"/>
            <a:ext cx="8153400" cy="30469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West Bengal Mineral (</a:t>
            </a:r>
            <a:r>
              <a:rPr lang="en-US" sz="4800" b="1" dirty="0" smtClean="0">
                <a:solidFill>
                  <a:srgbClr val="FFFF00"/>
                </a:solidFill>
              </a:rPr>
              <a:t>Prevention of Illegal Mining, Transportation &amp; Storage</a:t>
            </a:r>
            <a:r>
              <a:rPr lang="en-US" sz="4800" b="1" dirty="0" smtClean="0">
                <a:solidFill>
                  <a:schemeClr val="bg1"/>
                </a:solidFill>
              </a:rPr>
              <a:t>) Rules , 2002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 advAuto="100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228600" y="228600"/>
          <a:ext cx="87630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0"/>
            <a:ext cx="8153400" cy="37856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Some Important  Sections                             of  the                                      Act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228600" y="0"/>
          <a:ext cx="8915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228600" y="0"/>
          <a:ext cx="8915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228600" y="0"/>
          <a:ext cx="8915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228600" y="0"/>
          <a:ext cx="8915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254</Words>
  <Application>Microsoft Office PowerPoint</Application>
  <PresentationFormat>On-screen Show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KP1</dc:creator>
  <cp:lastModifiedBy>ART institude</cp:lastModifiedBy>
  <cp:revision>54</cp:revision>
  <dcterms:created xsi:type="dcterms:W3CDTF">2006-08-16T00:00:00Z</dcterms:created>
  <dcterms:modified xsi:type="dcterms:W3CDTF">2019-06-17T11:13:21Z</dcterms:modified>
</cp:coreProperties>
</file>